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1" r:id="rId8"/>
    <p:sldId id="262" r:id="rId9"/>
    <p:sldId id="272" r:id="rId10"/>
    <p:sldId id="273" r:id="rId11"/>
    <p:sldId id="263" r:id="rId12"/>
    <p:sldId id="264" r:id="rId13"/>
    <p:sldId id="271" r:id="rId14"/>
    <p:sldId id="265" r:id="rId15"/>
    <p:sldId id="269" r:id="rId16"/>
    <p:sldId id="270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BB6FCC-2F77-4387-8B56-26DA6EF5DF0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FFC6C6-9EF8-480F-B31B-4CA854109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4536504" cy="21602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Выполнил: ученик 3б класса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МБОУ 64 г. Барнаул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Овчинников Кирилл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Руководитель Копытова Н.В.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Туристические возможности Алтайского края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596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87"/>
    </mc:Choice>
    <mc:Fallback>
      <p:transition spd="slow" advTm="10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35409"/>
            <a:ext cx="8064896" cy="40403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88641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Это озеро так и называется – Малиновое озеро!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 Секрет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такого необычного цвета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воды в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живущем в озере особого вида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планктона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, вырабатывающего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красный пигмент.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80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11"/>
    </mc:Choice>
    <mc:Fallback>
      <p:transition spd="slow" advTm="15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2696"/>
            <a:ext cx="8897302" cy="55774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8872"/>
            <a:ext cx="8229600" cy="1886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Красиво у нас не только летом.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Зимой можно попасть в настоящую сказку!!!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276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182"/>
    </mc:Choice>
    <mc:Fallback>
      <p:transition spd="slow" advTm="17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3695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алтайских предгорьях лежат небольшие не замерзающие всю зиму озера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. Сюда на зимовку прилетаю лебеди-кликуны. Здесь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учрежден 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заказник «Лебединый».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 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01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28"/>
    </mc:Choice>
    <mc:Fallback>
      <p:transition spd="slow" advTm="1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16" y="404664"/>
            <a:ext cx="8654764" cy="59375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5202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 заповеднике можно купить корм и покормить лебедей! А для того , что бы лучше рассмотреть этих красивых птиц построены смотровые площадки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426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1"/>
    </mc:Choice>
    <mc:Fallback>
      <p:transition spd="slow" advTm="10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5"/>
            <a:ext cx="7610137" cy="5073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Зимой у нас можно кататься на лыжах в бору!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217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190"/>
    </mc:Choice>
    <mc:Fallback>
      <p:transition spd="slow" advTm="10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215808" cy="61618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118177" cy="656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Или половить рыбу!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482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73"/>
    </mc:Choice>
    <mc:Fallback>
      <p:transition spd="slow" advTm="1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19872" y="1340768"/>
            <a:ext cx="6480720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82453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>
                <a:latin typeface="Segoe Print" pitchFamily="2" charset="0"/>
              </a:rPr>
              <a:t/>
            </a:r>
            <a:br>
              <a:rPr lang="ru-RU" sz="3200" dirty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Приезжайте к нам на Алтай!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 любое время года!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Вам понравится!!!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222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54"/>
    </mc:Choice>
    <mc:Fallback>
      <p:transition spd="slow" advTm="11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62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21"/>
    </mc:Choice>
    <mc:Fallback>
      <p:transition spd="slow" advTm="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371" y="537074"/>
            <a:ext cx="8565101" cy="561091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496944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Мне очень повезло, я родился в РОССИИ!!!</a:t>
            </a:r>
          </a:p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 нашей стране так много красивых мест!</a:t>
            </a:r>
          </a:p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дно из таких мест</a:t>
            </a:r>
          </a:p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Алтайский край!!!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7617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93"/>
    </mc:Choice>
    <mc:Fallback>
      <p:transition spd="slow" advTm="10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0" t="23873" r="151" b="5435"/>
          <a:stretch/>
        </p:blipFill>
        <p:spPr>
          <a:xfrm>
            <a:off x="72757" y="188640"/>
            <a:ext cx="4930402" cy="31714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737" y="3360084"/>
            <a:ext cx="4764759" cy="33875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84618" y="188640"/>
            <a:ext cx="3807862" cy="3175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Мы семьей любим отдыхать</a:t>
            </a:r>
          </a:p>
          <a:p>
            <a:pPr marL="0" indent="0"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 у нас в Алтайском крае.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38337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У нас так много сказочных мест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!</a:t>
            </a: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Сейчас Вы в этом убедитесь!!!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9715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11"/>
    </mc:Choice>
    <mc:Fallback>
      <p:transition spd="slow" advTm="1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6912768" cy="441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64219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  <a:cs typeface="Kartika" pitchFamily="18" charset="0"/>
              </a:rPr>
              <a:t>Одно из моих самых любимых мест </a:t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  <a:cs typeface="Kartika" pitchFamily="18" charset="0"/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  <a:cs typeface="Kartika" pitchFamily="18" charset="0"/>
              </a:rPr>
              <a:t> Завьяловские озера!</a:t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  <a:cs typeface="Kartika" pitchFamily="18" charset="0"/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  <a:cs typeface="Kartika" pitchFamily="18" charset="0"/>
              </a:rPr>
              <a:t>Это три озера которые находятся рядом друг с другом: пресное, горькое и соленое! Вокруг соленого озера находятся целебные грязи</a:t>
            </a:r>
            <a:r>
              <a:rPr lang="ru-RU" sz="2400" dirty="0" smtClean="0">
                <a:latin typeface="Segoe Print" pitchFamily="2" charset="0"/>
                <a:cs typeface="Kartika" pitchFamily="18" charset="0"/>
              </a:rPr>
              <a:t>.</a:t>
            </a:r>
            <a:endParaRPr lang="ru-RU" sz="2400" dirty="0">
              <a:latin typeface="Segoe Print" pitchFamily="2" charset="0"/>
              <a:cs typeface="Kartik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384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17"/>
    </mc:Choice>
    <mc:Fallback>
      <p:transition spd="slow" advTm="1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060848"/>
            <a:ext cx="6724722" cy="44831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Мне очень нравиться то, что очень много людей приезжают сюда на отдых. Многие живут в палатках – дикарями!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то так весело!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8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36"/>
    </mc:Choice>
    <mc:Fallback>
      <p:transition spd="slow" advTm="11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6848"/>
            <a:ext cx="8892480" cy="5928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Теплое солнце, ласковое озеро, чистейший воздух – вот чем запомнится вам отдых на озере Большое Яровое!</a:t>
            </a:r>
            <a:r>
              <a:rPr lang="ru-RU" sz="4000" b="0" dirty="0">
                <a:effectLst/>
              </a:rPr>
              <a:t> 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434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96"/>
    </mc:Choice>
    <mc:Fallback>
      <p:transition spd="slow" advTm="13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190481"/>
            <a:ext cx="7655622" cy="41559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anose="02000600000000000000" pitchFamily="2" charset="0"/>
              </a:rPr>
              <a:t>С древних времен, скифские легенды называют Яровое местом силы, местом исполнения желаний, местом, куда люди приходят, чтоб восстановить здоровье и привлечь удачу в свою жизнь.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2127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20"/>
    </mc:Choice>
    <mc:Fallback>
      <p:transition spd="slow" advTm="14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16706"/>
            <a:ext cx="4536504" cy="363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536504" cy="35445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7"/>
            <a:ext cx="3898776" cy="26840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latin typeface="Segoe Print" pitchFamily="2" charset="0"/>
              </a:rPr>
              <a:t>У нас на Алтае много красивых мест где мы еще не были!</a:t>
            </a:r>
          </a:p>
          <a:p>
            <a:pPr marL="0" indent="0" algn="ctr">
              <a:buNone/>
            </a:pPr>
            <a:r>
              <a:rPr lang="ru-RU" sz="2500" dirty="0" smtClean="0">
                <a:latin typeface="Segoe Print" pitchFamily="2" charset="0"/>
              </a:rPr>
              <a:t>Летом мы семьей хотим съездить на </a:t>
            </a:r>
            <a:r>
              <a:rPr lang="ru-RU" sz="2500" dirty="0" err="1" smtClean="0">
                <a:latin typeface="Segoe Print" pitchFamily="2" charset="0"/>
              </a:rPr>
              <a:t>Колыванское</a:t>
            </a:r>
            <a:r>
              <a:rPr lang="ru-RU" sz="2500" dirty="0" smtClean="0">
                <a:latin typeface="Segoe Print" pitchFamily="2" charset="0"/>
              </a:rPr>
              <a:t> </a:t>
            </a:r>
            <a:r>
              <a:rPr lang="ru-RU" sz="2500" dirty="0">
                <a:latin typeface="Segoe Print" pitchFamily="2" charset="0"/>
              </a:rPr>
              <a:t>озеро или озеро </a:t>
            </a:r>
            <a:r>
              <a:rPr lang="ru-RU" sz="2500" dirty="0" err="1">
                <a:latin typeface="Segoe Print" pitchFamily="2" charset="0"/>
              </a:rPr>
              <a:t>Саввушки</a:t>
            </a:r>
            <a:r>
              <a:rPr lang="ru-RU" sz="2500" dirty="0">
                <a:latin typeface="Segoe Print" pitchFamily="2" charset="0"/>
              </a:rPr>
              <a:t> </a:t>
            </a:r>
            <a:r>
              <a:rPr lang="ru-RU" sz="2500" dirty="0" smtClean="0">
                <a:latin typeface="Segoe Print" pitchFamily="2" charset="0"/>
              </a:rPr>
              <a:t>. </a:t>
            </a:r>
            <a:endParaRPr lang="ru-RU" sz="2500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805218"/>
            <a:ext cx="41044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Segoe Print" pitchFamily="2" charset="0"/>
              </a:rPr>
              <a:t>Это </a:t>
            </a:r>
            <a:r>
              <a:rPr lang="ru-RU" sz="2500" dirty="0" smtClean="0">
                <a:latin typeface="Segoe Print" pitchFamily="2" charset="0"/>
              </a:rPr>
              <a:t>тёплое </a:t>
            </a:r>
            <a:r>
              <a:rPr lang="ru-RU" sz="2500" dirty="0">
                <a:latin typeface="Segoe Print" pitchFamily="2" charset="0"/>
              </a:rPr>
              <a:t>озеро в окружении скал. Озеро с чистой проточной водой и необычными выветренными скалами-останцами по берегам.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4511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363"/>
    </mc:Choice>
    <mc:Fallback>
      <p:transition spd="slow" advTm="2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46370" cy="62490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У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нас на Алтае есть чудо-озеро с малиновой водой и большим содержанием соли!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630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352"/>
    </mc:Choice>
    <mc:Fallback>
      <p:transition spd="slow" advTm="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1.3|1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2.1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2.4|1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5075</TotalTime>
  <Words>299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Туристические возможности Алтайского края</vt:lpstr>
      <vt:lpstr>Слайд 2</vt:lpstr>
      <vt:lpstr>Слайд 3</vt:lpstr>
      <vt:lpstr>Одно из моих самых любимых мест   Завьяловские озера! Это три озера которые находятся рядом друг с другом: пресное, горькое и соленое! Вокруг соленого озера находятся целебные грязи.</vt:lpstr>
      <vt:lpstr>Мне очень нравиться то, что очень много людей приезжают сюда на отдых. Многие живут в палатках – дикарями! Это так весело!</vt:lpstr>
      <vt:lpstr>Теплое солнце, ласковое озеро, чистейший воздух – вот чем запомнится вам отдых на озере Большое Яровое! </vt:lpstr>
      <vt:lpstr>С древних времен, скифские легенды называют Яровое местом силы, местом исполнения желаний, местом, куда люди приходят, чтоб восстановить здоровье и привлечь удачу в свою жизнь.</vt:lpstr>
      <vt:lpstr>Слайд 8</vt:lpstr>
      <vt:lpstr>У нас на Алтае есть чудо-озеро с малиновой водой и большим содержанием соли! </vt:lpstr>
      <vt:lpstr>Слайд 10</vt:lpstr>
      <vt:lpstr>Красиво у нас не только летом.  Зимой можно попасть в настоящую сказку!!!</vt:lpstr>
      <vt:lpstr>В алтайских предгорьях лежат небольшие не замерзающие всю зиму озера. Сюда на зимовку прилетаю лебеди-кликуны. Здесь учрежден заказник «Лебединый».  </vt:lpstr>
      <vt:lpstr>В заповеднике можно купить корм и покормить лебедей! А для того , что бы лучше рассмотреть этих красивых птиц построены смотровые площадки!</vt:lpstr>
      <vt:lpstr>Зимой у нас можно кататься на лыжах в бору!</vt:lpstr>
      <vt:lpstr>Или половить рыбу!</vt:lpstr>
      <vt:lpstr>   Приезжайте к нам на Алтай! В любое время года! Вам понравится!!!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70</cp:revision>
  <dcterms:created xsi:type="dcterms:W3CDTF">2015-11-16T15:31:45Z</dcterms:created>
  <dcterms:modified xsi:type="dcterms:W3CDTF">2018-12-07T15:05:26Z</dcterms:modified>
</cp:coreProperties>
</file>