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4B3"/>
    <a:srgbClr val="0ED8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96EFB-41F2-4C2C-A5AC-63EDC3D7C664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19DF6-BB69-49D9-B3E8-81B3DEDDF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98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19DF6-BB69-49D9-B3E8-81B3DEDDF4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0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03A5-8AA8-45D7-A19C-DA8DDA488025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B5E1-A8A7-4ABD-AAF7-2B1D495AE260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F646-D698-421A-9F88-0C864E45E0F4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C7D5-426B-4B73-A407-FDC24ABD74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7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D5E3-5295-493D-AA12-79B9AE941C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90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5986-751F-48B5-BFF8-3FBE191152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54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FD73-7F07-4067-9D4B-D398AC65FD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0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2655-8709-43B5-8EA9-7B56516DB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0B24-F834-4C50-A355-9747F092E4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22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7832-D5B7-4F3B-9301-BC36C9F67D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63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7360-2B94-40A8-BAE2-769AD781D1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55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4783-D705-4603-B2A5-484A7BCF066B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333-F9D0-491C-BC52-AC9C4E6025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81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C65-1CC6-4CD6-AD9E-5EF9943AB8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3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74F1-030C-46A2-8D07-766A6CC656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191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8A2-289B-46C9-AE29-68D18F0695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27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505F-85D5-471D-B612-346B9C375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58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C7B-B4D0-4340-BB68-1571CE0CA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5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3C10-C077-40C9-A334-3B3F6A5D9B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69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9BD4-E5F2-4A03-B713-D880873379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062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F2BE-DD73-488B-8A78-090EF9C50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438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695B-B84E-4E85-8E0D-F4BB006574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97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CBC-3C79-4773-BAD2-40D01E46BE10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C71-C1F5-433D-85E5-2077EA767C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61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FA37-F4CC-49DC-ADDE-1734F3B7F6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91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EB93-FAE3-45DD-BBCE-4020F1B53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6ECF-4CBA-40A4-9697-D0BE61E671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45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FF9-5BF4-4850-90F3-646EDD4DA284}" type="datetime1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D520-6D9D-43A6-BC3D-080BFA292A6E}" type="datetime1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820-2EE5-49BF-A09D-3967915AD367}" type="datetime1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89D-1DEE-494C-9C4F-1A085E712310}" type="datetime1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AC3-F348-4087-B77A-B4E15D8F3A9B}" type="datetime1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FF3-2407-46FB-BC9E-9BF44EA5F062}" type="datetime1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8FC0-BD62-4C4F-AEDB-C223C972EDC1}" type="datetime1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5844-FBE1-4014-A727-46D84D4FD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724E-47AA-478C-80C7-D672BA1C8D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1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D164-0E57-4E61-A7E5-C1B8EE25E4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5844-FBE1-4014-A727-46D84D4FD8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7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-171400"/>
            <a:ext cx="6624736" cy="48245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Impact"/>
              </a:rPr>
              <a:t>ТУРНИР ЧАЙНИКОВ</a:t>
            </a:r>
          </a:p>
          <a:p>
            <a:pPr algn="ctr" rtl="0"/>
            <a:r>
              <a:rPr lang="ru-RU" sz="3600" kern="10" spc="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Impact"/>
              </a:rPr>
              <a:t>Веселая информатика</a:t>
            </a:r>
            <a:endParaRPr lang="ru-RU" sz="3600" kern="10" spc="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Impact"/>
            </a:endParaRPr>
          </a:p>
        </p:txBody>
      </p:sp>
      <p:pic>
        <p:nvPicPr>
          <p:cNvPr id="5" name="Рисунок 4" descr="dis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89330462_051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3967">
            <a:off x="3234876" y="4347759"/>
            <a:ext cx="1724539" cy="2031507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640960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000000" scaled="0"/>
                </a:gradFill>
              </a:rPr>
              <a:t>Конкурс «Пантомима»</a:t>
            </a:r>
            <a:endParaRPr lang="ru-RU" sz="5400" b="1" cap="all" spc="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0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EXPLOR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80728"/>
            <a:ext cx="2448272" cy="1606066"/>
          </a:xfrm>
          <a:prstGeom prst="rect">
            <a:avLst/>
          </a:prstGeom>
        </p:spPr>
      </p:pic>
      <p:pic>
        <p:nvPicPr>
          <p:cNvPr id="4" name="Picture 18" descr="gif0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1485900" cy="1247775"/>
          </a:xfrm>
          <a:prstGeom prst="rect">
            <a:avLst/>
          </a:prstGeom>
          <a:noFill/>
        </p:spPr>
      </p:pic>
      <p:pic>
        <p:nvPicPr>
          <p:cNvPr id="6" name="Picture 15" descr="gif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2124075" cy="1754187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6795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Помогите маленькому Файлику найти выход из лабиринта.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30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Описание: Задач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2" y="116632"/>
            <a:ext cx="883669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deva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1411" y="5486372"/>
            <a:ext cx="1080120" cy="1296144"/>
          </a:xfrm>
          <a:prstGeom prst="rect">
            <a:avLst/>
          </a:prstGeom>
        </p:spPr>
      </p:pic>
      <p:sp>
        <p:nvSpPr>
          <p:cNvPr id="14" name="Поле 1"/>
          <p:cNvSpPr txBox="1">
            <a:spLocks noChangeArrowheads="1"/>
          </p:cNvSpPr>
          <p:nvPr/>
        </p:nvSpPr>
        <p:spPr bwMode="auto">
          <a:xfrm>
            <a:off x="8301" y="5013176"/>
            <a:ext cx="817538" cy="38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600" b="1" noProof="1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Поле 1"/>
          <p:cNvSpPr txBox="1">
            <a:spLocks noChangeArrowheads="1"/>
          </p:cNvSpPr>
          <p:nvPr/>
        </p:nvSpPr>
        <p:spPr bwMode="auto">
          <a:xfrm>
            <a:off x="171633" y="4924397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600" b="1" noProof="1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Поле 1"/>
          <p:cNvSpPr txBox="1">
            <a:spLocks noChangeArrowheads="1"/>
          </p:cNvSpPr>
          <p:nvPr/>
        </p:nvSpPr>
        <p:spPr bwMode="auto">
          <a:xfrm>
            <a:off x="525905" y="5208185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600" b="1" noProof="1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Поле 1"/>
          <p:cNvSpPr txBox="1">
            <a:spLocks noChangeArrowheads="1"/>
          </p:cNvSpPr>
          <p:nvPr/>
        </p:nvSpPr>
        <p:spPr bwMode="auto">
          <a:xfrm>
            <a:off x="509279" y="5696789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600" b="1" noProof="1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Поле 1"/>
          <p:cNvSpPr txBox="1">
            <a:spLocks noChangeArrowheads="1"/>
          </p:cNvSpPr>
          <p:nvPr/>
        </p:nvSpPr>
        <p:spPr bwMode="auto">
          <a:xfrm>
            <a:off x="525905" y="6134444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600" b="1" noProof="1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Ралкина Светлана Павловна  МБОУ "Чаганская СОШ"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004" y="1052736"/>
            <a:ext cx="8592830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 кроссворд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864" y="3789040"/>
            <a:ext cx="29799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087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14000">
                      <a:srgbClr val="0819FB"/>
                    </a:gs>
                    <a:gs pos="33000">
                      <a:srgbClr val="1A8D48">
                        <a:lumMod val="66000"/>
                      </a:srgbClr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Музыкальная</a:t>
            </a:r>
          </a:p>
          <a:p>
            <a:pPr algn="ctr"/>
            <a:endParaRPr lang="ru-RU" sz="6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14000">
                    <a:srgbClr val="0819FB"/>
                  </a:gs>
                  <a:gs pos="33000">
                    <a:srgbClr val="1A8D48">
                      <a:lumMod val="66000"/>
                    </a:srgbClr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600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14000">
                    <a:srgbClr val="0819FB"/>
                  </a:gs>
                  <a:gs pos="33000">
                    <a:srgbClr val="1A8D48">
                      <a:lumMod val="66000"/>
                    </a:srgbClr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14000">
                      <a:srgbClr val="0819FB"/>
                    </a:gs>
                    <a:gs pos="33000">
                      <a:srgbClr val="1A8D48">
                        <a:lumMod val="66000"/>
                      </a:srgbClr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пауза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14000">
                    <a:srgbClr val="0819FB"/>
                  </a:gs>
                  <a:gs pos="33000">
                    <a:srgbClr val="1A8D48">
                      <a:lumMod val="66000"/>
                    </a:srgbClr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iz_k.f._priklyucheniya_elektronika_-_do_chego_doshel_progress_(zaycev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5877272"/>
            <a:ext cx="393576" cy="39357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90" y="386977"/>
            <a:ext cx="892629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ПОДВЕДЕНИЕ</a:t>
            </a:r>
          </a:p>
          <a:p>
            <a:pPr algn="ctr"/>
            <a:r>
              <a:rPr lang="ru-RU" sz="115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ИТОГОВ</a:t>
            </a:r>
            <a:endParaRPr lang="ru-RU" sz="115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4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мое\Планы мои\неделя информатики\урок игра вставка изображений\J007613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592288" cy="28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Школа мое\Планы мои\неделя информатики\урок игра вставка изображений\AG00222_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92" y="2741138"/>
            <a:ext cx="2139108" cy="20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Школа мое\Планы мои\неделя информатики\урок игра вставка изображений\J007617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668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5404" y="1164759"/>
            <a:ext cx="5436096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10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3175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Конкурс «ЗАКОНЧИ СТИХОТВОРЕНИЕ».</a:t>
            </a:r>
            <a:endParaRPr lang="ru-RU" sz="5400" dirty="0">
              <a:ln w="31750"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72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306" y="2132856"/>
            <a:ext cx="65550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 оставит  без  ответов,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Телевизор  умный  этот,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Задавай  вопрос  быстрей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смотри-ка  на … </a:t>
            </a:r>
            <a:r>
              <a:rPr lang="ru-RU" sz="4000" dirty="0">
                <a:solidFill>
                  <a:srgbClr val="00B050"/>
                </a:solidFill>
              </a:rPr>
              <a:t>  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61048"/>
            <a:ext cx="3672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ДИСПЛЕЙ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7504" y="4653136"/>
          <a:ext cx="2548880" cy="2006181"/>
        </p:xfrm>
        <a:graphic>
          <a:graphicData uri="http://schemas.openxmlformats.org/presentationml/2006/ole">
            <p:oleObj spid="_x0000_s4106" name="Clip" r:id="rId4" imgW="4000500" imgH="3148013" progId="">
              <p:embed/>
            </p:oleObj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98650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Вправо,  влево,  вверх  и  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вниз</a:t>
            </a:r>
          </a:p>
          <a:p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Выполняет  без каприз</a:t>
            </a:r>
            <a:r>
              <a:rPr lang="ru-RU" sz="4000" b="1" i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                                 </a:t>
            </a:r>
            <a:endParaRPr lang="ru-RU" sz="4000" b="1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 и  скачет  как  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зайчишка</a:t>
            </a:r>
          </a:p>
          <a:p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 экрану  Ловко ... </a:t>
            </a:r>
            <a:endParaRPr lang="ru-RU" sz="4000" b="1" i="1" cap="none" spc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844824"/>
            <a:ext cx="22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мышка</a:t>
            </a:r>
            <a:endParaRPr lang="ru-RU" sz="5400" b="1" cap="none" spc="3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7" descr="gif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5085184"/>
            <a:ext cx="2452772" cy="1584176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70166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 мысль  не  потерять,</a:t>
            </a:r>
            <a:endParaRPr lang="ru-RU" sz="40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0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Нужно в  файл  всё  записать,</a:t>
            </a:r>
            <a:endParaRPr lang="ru-RU" sz="40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0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 потом  без  всякой  спешки</a:t>
            </a:r>
            <a:endParaRPr lang="ru-RU" sz="40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0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 папке  сохранить  на  ...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589240"/>
            <a:ext cx="281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ФЛЕШКЕ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76103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i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5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заправский  эрудит</a:t>
            </a:r>
            <a:endParaRPr lang="ru-RU" sz="4400" b="1" i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56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5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 легко  руководит</a:t>
            </a:r>
            <a:endParaRPr lang="ru-RU" sz="4400" b="1" i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56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5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Вычислительным  процессом</a:t>
            </a:r>
            <a:endParaRPr lang="ru-RU" sz="4400" b="1" i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56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5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 компьютера - ... </a:t>
            </a:r>
            <a:endParaRPr lang="ru-RU" sz="4400" b="1" i="1" cap="none" spc="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56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132856"/>
            <a:ext cx="335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70373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 вопросы  даст  ответ</a:t>
            </a:r>
            <a:endParaRPr lang="ru-RU" sz="4000" b="1" i="1" dirty="0" smtClean="0">
              <a:ln w="11430">
                <a:solidFill>
                  <a:srgbClr val="0ED834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 помощник - Интернет.</a:t>
            </a:r>
            <a:endParaRPr lang="ru-RU" sz="4000" b="1" i="1" dirty="0" smtClean="0">
              <a:ln w="11430">
                <a:solidFill>
                  <a:srgbClr val="0ED834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Письма  быстро  получаем,</a:t>
            </a:r>
            <a:endParaRPr lang="ru-RU" sz="4000" b="1" i="1" dirty="0" smtClean="0">
              <a:ln w="11430">
                <a:solidFill>
                  <a:srgbClr val="0ED834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 телефону  подключаем</a:t>
            </a:r>
            <a:endParaRPr lang="ru-RU" sz="4000" b="1" i="1" dirty="0" smtClean="0">
              <a:ln w="11430">
                <a:solidFill>
                  <a:srgbClr val="0ED834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Вещь,  известную  ВАМ  всем!</a:t>
            </a:r>
            <a:endParaRPr lang="ru-RU" sz="4000" b="1" i="1" dirty="0" smtClean="0">
              <a:ln w="11430">
                <a:solidFill>
                  <a:srgbClr val="0ED834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i="1" dirty="0">
                <a:ln w="11430">
                  <a:solidFill>
                    <a:srgbClr val="0ED834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Называется 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934670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модем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 descr="gif0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1579562" cy="1943100"/>
          </a:xfrm>
          <a:prstGeom prst="rect">
            <a:avLst/>
          </a:prstGeom>
          <a:noFill/>
        </p:spPr>
      </p:pic>
      <p:pic>
        <p:nvPicPr>
          <p:cNvPr id="7" name="Picture 10" descr="Компьютер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643063" cy="1654175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1845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 решает все проблемы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содержит микросхемы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компьютера как  Бог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друг  -  … </a:t>
            </a:r>
            <a:endParaRPr lang="ru-RU" sz="4000" b="1" i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6968" y="1988840"/>
            <a:ext cx="4716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системный блок</a:t>
            </a:r>
            <a:endParaRPr lang="ru-RU" sz="4800" b="1" i="1" cap="none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798167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 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беленьком  листочке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Появляться  стали  точки,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Строки выросли  из  слов.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 и  текст  уже  готов.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 быстро,  словно  спринтер</a:t>
            </a:r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печать  выводит … </a:t>
            </a:r>
            <a:endParaRPr lang="ru-RU" sz="4000" b="1" i="1" cap="none" spc="0" dirty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7218" y="5805264"/>
            <a:ext cx="2922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</a:t>
            </a:r>
            <a:endParaRPr lang="ru-RU" sz="5400" b="1" i="1" cap="none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almdanc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52320" y="2996952"/>
            <a:ext cx="16179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is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85" y="44624"/>
            <a:ext cx="871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"Узнай пословицу".</a:t>
            </a:r>
            <a:endParaRPr lang="ru-RU" sz="5400" b="1" cap="none" spc="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gif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39075" y="4586288"/>
            <a:ext cx="1304925" cy="2271712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-134748" y="1124744"/>
            <a:ext cx="9168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Вирусов бояться – в Интернет не ходить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7582" y="1628800"/>
            <a:ext cx="7516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Волков бояться – в лес не ходить.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2204864"/>
            <a:ext cx="9414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 памятью не испортишь.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780928"/>
            <a:ext cx="6418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Кашу маслом не испортишь.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84984"/>
            <a:ext cx="7633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 до провайдера доведет.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54860" y="3789040"/>
            <a:ext cx="5989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 до Киева доведет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4"/>
            <a:ext cx="8604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 мне, какой у тебя компьютер, и я скажу, кто ты.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7232"/>
            <a:ext cx="6804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Скажи мне, какой у тебя друг, и я скажу, кто ты.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632" y="0"/>
            <a:ext cx="9388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-дизайнер свой сайт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хвалит</a:t>
            </a:r>
            <a:endParaRPr lang="ru-RU" sz="4400" b="1" cap="none" spc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2121" y="620688"/>
            <a:ext cx="7070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</a:rPr>
              <a:t>(Всяк кулик свое болото 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</a:rPr>
              <a:t>хвалит)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E034B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8759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ноутбуку встречают, по уму провожают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13468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34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одёжке встречают, по уму </a:t>
            </a:r>
            <a:r>
              <a:rPr lang="ru-RU" sz="3400" b="1" i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провожают</a:t>
            </a:r>
            <a:r>
              <a:rPr lang="ru-RU" sz="3400" b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400" b="1" cap="none" spc="0" dirty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93841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Дарёному компьютеру в системный блок не заглядывают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356992"/>
            <a:ext cx="703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Дарёному коню в зубы не смотрят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99" y="3861048"/>
            <a:ext cx="6137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Утопающий за «F1» хватается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2722" y="4437112"/>
            <a:ext cx="7580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Утопающий за соломинку хватается.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4077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- всему начало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301208"/>
            <a:ext cx="4702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E03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всему начало</a:t>
            </a:r>
            <a:endParaRPr lang="ru-RU" sz="3600" b="1" cap="none" spc="0" dirty="0">
              <a:ln>
                <a:solidFill>
                  <a:schemeClr val="tx1"/>
                </a:solidFill>
              </a:ln>
              <a:solidFill>
                <a:srgbClr val="E03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356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Не всё WINDOWS, что висит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5849" y="548680"/>
            <a:ext cx="6534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36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всё золото, что блестит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50826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бед - один «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556792"/>
            <a:ext cx="5296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36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 бед - один ответ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060848"/>
            <a:ext cx="3796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 байт бережёт.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492896"/>
            <a:ext cx="5536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36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Копейка рубль бережёт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690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Слово не воробей, а пара байтов.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9899" y="3501008"/>
            <a:ext cx="8424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2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не воробей, вылетит - не поймаешь.</a:t>
            </a:r>
            <a:r>
              <a:rPr lang="ru-RU" sz="32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47" y="4005064"/>
            <a:ext cx="6379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раза подумай, один раз удали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8156" y="4509120"/>
            <a:ext cx="7765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36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раза подумай, один раз скажи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</a:t>
            </a:r>
            <a:endParaRPr lang="ru-RU" sz="36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013176"/>
            <a:ext cx="7553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 Корзины удалено, то пропало</a:t>
            </a:r>
            <a:endParaRPr lang="ru-RU" sz="3600" b="1" cap="none" spc="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158" y="5517232"/>
            <a:ext cx="6684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3600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 возу упало, то пропало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pic>
        <p:nvPicPr>
          <p:cNvPr id="15" name="Рисунок 14" descr="deva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45224"/>
            <a:ext cx="1080120" cy="1296144"/>
          </a:xfrm>
          <a:prstGeom prst="rect">
            <a:avLst/>
          </a:prstGeom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6" y="116632"/>
            <a:ext cx="8255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Винчестер - зеркало души пользователя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92696"/>
            <a:ext cx="4802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 </a:t>
            </a:r>
            <a:r>
              <a:rPr lang="ru-RU" sz="36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Глаза - зеркало души</a:t>
            </a:r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7575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Паскалю учиться всегда пригодиться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908" y="1700808"/>
            <a:ext cx="8436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 </a:t>
            </a:r>
            <a:r>
              <a:rPr lang="ru-RU" sz="36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Грамоте учиться всегда пригодиться</a:t>
            </a:r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5119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хакере и шапка горит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852936"/>
            <a:ext cx="5349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36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воре и шапка горит.</a:t>
            </a:r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0928"/>
            <a:ext cx="7416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Силиконовую долину со своим компьютером не ездят.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365104"/>
            <a:ext cx="8168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ru-RU" sz="36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Тулу со своим самоваром не ездят.</a:t>
            </a:r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5394" y="4941168"/>
            <a:ext cx="9259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034B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на столе не для одних только игр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01" y="5589240"/>
            <a:ext cx="8892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ru-RU" sz="32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 на плечах не для одной только шапки.</a:t>
            </a:r>
            <a:r>
              <a:rPr lang="ru-RU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D83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Ралкина Светлана Павловна  МБОУ "Чаганская СОШ"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586</Words>
  <Application>Microsoft Office PowerPoint</Application>
  <PresentationFormat>Экран (4:3)</PresentationFormat>
  <Paragraphs>117</Paragraphs>
  <Slides>16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1_Тема Office</vt:lpstr>
      <vt:lpstr>2_Тема Office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УПК №1  г. Речицы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ЧАЙНИКОВ Веселая информатика</dc:title>
  <dc:subject>Внеклассное мроприятие по информатике</dc:subject>
  <dc:creator>Admin;katrin-19@mail.ru</dc:creator>
  <cp:lastModifiedBy>user</cp:lastModifiedBy>
  <cp:revision>39</cp:revision>
  <dcterms:created xsi:type="dcterms:W3CDTF">2011-04-11T14:26:40Z</dcterms:created>
  <dcterms:modified xsi:type="dcterms:W3CDTF">2017-03-13T10:48:18Z</dcterms:modified>
</cp:coreProperties>
</file>