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5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6" r:id="rId49"/>
    <p:sldId id="303" r:id="rId50"/>
    <p:sldId id="304" r:id="rId51"/>
    <p:sldId id="305" r:id="rId52"/>
    <p:sldId id="308" r:id="rId53"/>
    <p:sldId id="307" r:id="rId54"/>
    <p:sldId id="309" r:id="rId55"/>
    <p:sldId id="310" r:id="rId56"/>
    <p:sldId id="311" r:id="rId57"/>
    <p:sldId id="314" r:id="rId58"/>
    <p:sldId id="313" r:id="rId59"/>
    <p:sldId id="31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ика\Desktop\Айнур 2015\айкоша рәміздер\9f2372d32d8e5f323f8a39cd9f579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893" y="1714488"/>
            <a:ext cx="9158893" cy="5143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91439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Туым-намыс, </a:t>
            </a:r>
          </a:p>
          <a:p>
            <a:pPr algn="ctr"/>
            <a:r>
              <a:rPr lang="kk-KZ" sz="54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ұраным-бірлік,</a:t>
            </a:r>
          </a:p>
          <a:p>
            <a:pPr algn="ctr"/>
            <a:r>
              <a:rPr lang="kk-KZ" sz="5400" b="1" cap="none" spc="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рәміздерім-мақтанышым!</a:t>
            </a:r>
            <a:endParaRPr lang="ru-RU" sz="5400" b="1" cap="none" spc="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Шота Уәлиханов, </a:t>
            </a:r>
            <a:b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Жандарбек Мәлібеков</a:t>
            </a: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rmAutofit/>
          </a:bodyPr>
          <a:lstStyle/>
          <a:p>
            <a:pPr lvl="0"/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Елтаңбада не бейнеленген?</a:t>
            </a:r>
            <a:b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Мағыналарын түсіндір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Шаңырақ, уық, қанатты пырақ, жұлдыз, “Қазақстан” сөзі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Тудың </a:t>
            </a:r>
            <a:br>
              <a:rPr lang="kk-KZ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0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авторы? </a:t>
            </a:r>
            <a:endParaRPr lang="ru-RU" sz="10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Шәкен Ниязбеков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Туда не бейнеленген? 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511816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Күн, қыран бүркіт, ою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429684" cy="3368676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Тудың пішіні? Өлшемі 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511816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ұзындығы-2м, ені-1м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58325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Гимнінің авторы?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ка\Desktop\54847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1-кезең: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Таныстыру</a:t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2-кезең: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Сұрақ-жауап</a:t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3-кезең: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Тапқырлар</a:t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4-кезең: </a:t>
            </a: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 құра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4429156"/>
          </a:xfrm>
        </p:spPr>
        <p:txBody>
          <a:bodyPr>
            <a:no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сөзін жазған Жұмекен Нәжімеденов, Н.Назарбаев, әнін жазған Шәмші Қалдаяқов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54758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 неше мемлекетпен шектеседі? </a:t>
            </a:r>
            <a:b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 мемлекеттермен? 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мемлекет, Қырғызстан, Өзбекстан, </a:t>
            </a:r>
            <a:b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Ресей Федерациясы, Қытай, Түркіменстан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b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Республикасының тұңғыш Президенті? 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Нұрсұлтан</a:t>
            </a:r>
            <a:b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Әбішұлы</a:t>
            </a:r>
            <a:b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Назарбаев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011882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b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Республикасының астанасы?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2143140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Астана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726130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ұлттық валютасы?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071966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69006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Республикасында неше облыс бар?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Мика\Desktop\41988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500034" y="1357298"/>
            <a:ext cx="8358246" cy="350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3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Таныстыру</a:t>
            </a:r>
            <a:endParaRPr lang="ru-RU" sz="3600" b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облыс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Autofit/>
          </a:bodyPr>
          <a:lstStyle/>
          <a:p>
            <a:r>
              <a:rPr lang="kk-KZ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Конституциясы қашан қабылданды?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1995 жылы,</a:t>
            </a:r>
            <a:b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тамыз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9763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тұңғыш ғарышкері?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Тоқтар Әубәкіров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Қазақстанда қанша ғарышкер ғарышқа ұшты?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Autofit/>
          </a:bodyPr>
          <a:lstStyle/>
          <a:p>
            <a:r>
              <a:rPr lang="kk-KZ" sz="1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69006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мемлекеттік рәміздер күні? 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маусым</a:t>
            </a:r>
            <a:endParaRPr lang="ru-RU" sz="9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Тұңғыш Президент күні?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14282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Сұрақ-жауап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1желтоқсан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kk-KZ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Тапқырлар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64" y="1000108"/>
            <a:ext cx="91440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1-топ: Батаңел,рақбай         Наұрән, зақақ </a:t>
            </a:r>
            <a:b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Сылбо, міздеррә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Елтаңба, байрақ, әнұран, қазақ, </a:t>
            </a:r>
            <a:b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облыс, рәміздер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Гетең, анқазстақ,</a:t>
            </a:r>
            <a:b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Танаса,ут, лекетмем, еменгендік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Теңге, Қазақстан, Астана, ту, мемлекет, егемендік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6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Сөз</a:t>
            </a:r>
            <a:r>
              <a:rPr kumimoji="0" lang="kk-KZ" sz="3600" b="1" i="0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құра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Қазақстан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ка\Desktop\419887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WordArt 3"/>
          <p:cNvSpPr txBox="1">
            <a:spLocks noChangeArrowheads="1" noChangeShapeType="1" noTextEdit="1"/>
          </p:cNvSpPr>
          <p:nvPr/>
        </p:nvSpPr>
        <p:spPr bwMode="auto">
          <a:xfrm>
            <a:off x="285720" y="1428736"/>
            <a:ext cx="8358246" cy="3500438"/>
          </a:xfrm>
          <a:prstGeom prst="rect">
            <a:avLst/>
          </a:prstGeom>
        </p:spPr>
        <p:txBody>
          <a:bodyPr vert="horz" wrap="none" lIns="91440" tIns="45720" rIns="91440" bIns="45720" numCol="1" rtlCol="0" fromWordArt="1">
            <a:prstTxWarp prst="textPlain">
              <a:avLst>
                <a:gd name="adj" fmla="val 49873"/>
              </a:avLst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3600" b="1" i="0" u="none" strike="noStrike" kern="10" cap="none" spc="0" normalizeH="0" baseline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Бұл</a:t>
            </a:r>
            <a:r>
              <a:rPr kumimoji="0" lang="kk-KZ" sz="3600" b="1" i="0" u="none" strike="noStrike" kern="10" cap="none" spc="0" normalizeH="0" noProof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қай ғимарат</a:t>
            </a:r>
            <a:endParaRPr kumimoji="0" lang="ru-RU" sz="3600" b="1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0" descr="бейбітшілік және келісім сарай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69006"/>
          </a:xfrm>
        </p:spPr>
        <p:txBody>
          <a:bodyPr>
            <a:noAutofit/>
          </a:bodyPr>
          <a:lstStyle/>
          <a:p>
            <a:r>
              <a:rPr lang="kk-KZ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тәуелсіздігі қашан және қай күні қабылданды?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ап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ика\Desktop\Президентский_дворец_в_Аста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6154" y="357166"/>
            <a:ext cx="9250154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ика\Desktop\shater_asta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343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ка\Desktop\d0da0b3f43e9b73ca03577507159e4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ка\Desktop\51aebd4112c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ка\Desktop\91460_html_1203b36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0851" y="214290"/>
            <a:ext cx="9184851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ика\Desktop\127977239532_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ика\Desktop\page1_i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ка\Desktop\320px-Balkhash-cent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4071966"/>
          </a:xfrm>
        </p:spPr>
        <p:txBody>
          <a:bodyPr>
            <a:noAutofit/>
          </a:bodyPr>
          <a:lstStyle/>
          <a:p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1991 жылы </a:t>
            </a:r>
            <a:b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желтоқсан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рәміздері? 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ика\Desktop\548479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000108"/>
            <a:ext cx="73581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ту, </a:t>
            </a:r>
          </a:p>
          <a:p>
            <a:pPr algn="ctr"/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елтаңба,</a:t>
            </a:r>
          </a:p>
          <a:p>
            <a:pPr algn="ctr"/>
            <a:r>
              <a:rPr lang="kk-KZ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гимн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ка\Desktop\71861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5011750"/>
          </a:xfrm>
        </p:spPr>
        <p:txBody>
          <a:bodyPr>
            <a:noAutofit/>
          </a:bodyPr>
          <a:lstStyle/>
          <a:p>
            <a:r>
              <a:rPr lang="kk-KZ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Елтаңбаның авторы? </a:t>
            </a:r>
            <a:endParaRPr lang="ru-RU" sz="9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195</Words>
  <PresentationFormat>Экран (4:3)</PresentationFormat>
  <Paragraphs>53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1-кезең: Таныстыру 2-кезең: Сұрақ-жауап 3-кезең: Тапқырлар 4-кезең: Сөз құра </vt:lpstr>
      <vt:lpstr>Слайд 3</vt:lpstr>
      <vt:lpstr>Слайд 4</vt:lpstr>
      <vt:lpstr>Қазақстан Республикасының тәуелсіздігі қашан және қай күні қабылданды?</vt:lpstr>
      <vt:lpstr>1991 жылы  16 желтоқсан</vt:lpstr>
      <vt:lpstr>Қазақстан Республикасының рәміздері? </vt:lpstr>
      <vt:lpstr>Слайд 8</vt:lpstr>
      <vt:lpstr>Елтаңбаның авторы? </vt:lpstr>
      <vt:lpstr>Шота Уәлиханов,  Жандарбек Мәлібеков </vt:lpstr>
      <vt:lpstr>Елтаңбада не бейнеленген?  Мағыналарын түсіндір </vt:lpstr>
      <vt:lpstr>Шаңырақ, уық, қанатты пырақ, жұлдыз, “Қазақстан” сөзі</vt:lpstr>
      <vt:lpstr>Тудың  авторы? </vt:lpstr>
      <vt:lpstr>Шәкен Ниязбеков</vt:lpstr>
      <vt:lpstr>Туда не бейнеленген? </vt:lpstr>
      <vt:lpstr>Күн, қыран бүркіт, ою</vt:lpstr>
      <vt:lpstr>Тудың пішіні? Өлшемі </vt:lpstr>
      <vt:lpstr>ұзындығы-2м, ені-1м</vt:lpstr>
      <vt:lpstr>Қазақстан Республикасының Гимнінің авторы? </vt:lpstr>
      <vt:lpstr>сөзін жазған Жұмекен Нәжімеденов, Н.Назарбаев, әнін жазған Шәмші Қалдаяқов</vt:lpstr>
      <vt:lpstr>Қазақстан Республикасы неше мемлекетпен шектеседі?  Қай мемлекеттермен? </vt:lpstr>
      <vt:lpstr>5 мемлекет, Қырғызстан, Өзбекстан,  Ресей Федерациясы, Қытай, Түркіменстан</vt:lpstr>
      <vt:lpstr>Қазақстан Республикасының тұңғыш Президенті? </vt:lpstr>
      <vt:lpstr>Нұрсұлтан Әбішұлы Назарбаев</vt:lpstr>
      <vt:lpstr>Қазақстан Республикасының астанасы? </vt:lpstr>
      <vt:lpstr>Астана</vt:lpstr>
      <vt:lpstr>Қазақстан Республикасының ұлттық валютасы? </vt:lpstr>
      <vt:lpstr>теңге</vt:lpstr>
      <vt:lpstr>Қазақстан Республикасында неше облыс бар? </vt:lpstr>
      <vt:lpstr>14 облыс</vt:lpstr>
      <vt:lpstr>Қазақстан Республикасының Конституциясы қашан қабылданды? </vt:lpstr>
      <vt:lpstr>1995 жылы,  30 тамыз</vt:lpstr>
      <vt:lpstr>Қазақстан Республикасының тұңғыш ғарышкері? </vt:lpstr>
      <vt:lpstr>Тоқтар Әубәкіров</vt:lpstr>
      <vt:lpstr>Қазақстанда қанша ғарышкер ғарышқа ұшты? </vt:lpstr>
      <vt:lpstr>3</vt:lpstr>
      <vt:lpstr>Қазақстан Республикасының мемлекеттік рәміздер күні? </vt:lpstr>
      <vt:lpstr>4 маусым</vt:lpstr>
      <vt:lpstr>Қазақстан Республикасының Тұңғыш Президент күні? </vt:lpstr>
      <vt:lpstr>1желтоқсан</vt:lpstr>
      <vt:lpstr>  </vt:lpstr>
      <vt:lpstr>Слайд 42</vt:lpstr>
      <vt:lpstr>Елтаңба, байрақ, әнұран, қазақ,  облыс, рәміздер</vt:lpstr>
      <vt:lpstr>Гетең, анқазстақ, Танаса,ут, лекетмем, еменгендік</vt:lpstr>
      <vt:lpstr>Теңге, Қазақстан, Астана, ту, мемлекет, егемендік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Рауан</dc:creator>
  <cp:lastModifiedBy>Мика</cp:lastModifiedBy>
  <cp:revision>22</cp:revision>
  <dcterms:created xsi:type="dcterms:W3CDTF">2015-10-14T08:25:39Z</dcterms:created>
  <dcterms:modified xsi:type="dcterms:W3CDTF">2015-10-15T03:35:51Z</dcterms:modified>
</cp:coreProperties>
</file>