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12" autoAdjust="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FA8BF-82E0-4D7B-A3D9-105EB22596E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14948-59E2-41CA-B73F-3B0971FC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14948-59E2-41CA-B73F-3B0971FCA28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14948-59E2-41CA-B73F-3B0971FCA28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14948-59E2-41CA-B73F-3B0971FCA28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14948-59E2-41CA-B73F-3B0971FCA28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056-C496-415D-8B2B-09572631472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5EC3-9F56-49D9-AD69-FC13DF82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056-C496-415D-8B2B-09572631472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5EC3-9F56-49D9-AD69-FC13DF82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056-C496-415D-8B2B-09572631472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5EC3-9F56-49D9-AD69-FC13DF82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056-C496-415D-8B2B-09572631472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5EC3-9F56-49D9-AD69-FC13DF82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056-C496-415D-8B2B-09572631472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5EC3-9F56-49D9-AD69-FC13DF82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056-C496-415D-8B2B-09572631472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5EC3-9F56-49D9-AD69-FC13DF82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056-C496-415D-8B2B-09572631472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5EC3-9F56-49D9-AD69-FC13DF82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056-C496-415D-8B2B-09572631472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5EC3-9F56-49D9-AD69-FC13DF82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056-C496-415D-8B2B-09572631472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5EC3-9F56-49D9-AD69-FC13DF82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056-C496-415D-8B2B-09572631472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5EC3-9F56-49D9-AD69-FC13DF82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056-C496-415D-8B2B-09572631472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5EC3-9F56-49D9-AD69-FC13DF82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91056-C496-415D-8B2B-09572631472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95EC3-9F56-49D9-AD69-FC13DF82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229600" cy="192882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прадедушки-участники Великой Отечественной войны.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214291"/>
            <a:ext cx="771530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«Гимназия №1»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Рузаевского муниципального района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 Мордовия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endParaRPr lang="ru-RU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endParaRPr lang="ru-RU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endParaRPr lang="ru-RU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endParaRPr lang="ru-RU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929199"/>
            <a:ext cx="41434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Составитель:  ученица </a:t>
            </a:r>
            <a:r>
              <a:rPr lang="ru-RU" sz="16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2 - </a:t>
            </a:r>
            <a:r>
              <a:rPr lang="ru-RU" sz="16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 </a:t>
            </a:r>
            <a:r>
              <a:rPr lang="ru-RU" sz="16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класса </a:t>
            </a:r>
          </a:p>
          <a:p>
            <a:pPr algn="ctr"/>
            <a:r>
              <a:rPr lang="ru-RU" sz="16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МБОУ «Гимназия №1»</a:t>
            </a:r>
          </a:p>
          <a:p>
            <a:pPr algn="ctr"/>
            <a:r>
              <a:rPr lang="ru-RU" sz="16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Евтух</a:t>
            </a:r>
            <a:r>
              <a:rPr lang="ru-RU" sz="16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Анастасия</a:t>
            </a:r>
          </a:p>
          <a:p>
            <a:pPr algn="ctr"/>
            <a:r>
              <a:rPr lang="ru-RU" sz="16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Руководитель: учитель начальных классов</a:t>
            </a:r>
          </a:p>
          <a:p>
            <a:pPr algn="ctr"/>
            <a:r>
              <a:rPr lang="ru-RU" sz="16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Бокучава</a:t>
            </a:r>
            <a:r>
              <a:rPr lang="ru-RU" sz="16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Т.Т.</a:t>
            </a:r>
          </a:p>
          <a:p>
            <a:endParaRPr lang="ru-RU" b="1" dirty="0" smtClean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/>
            <a:endParaRPr lang="ru-RU" sz="1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6000768"/>
            <a:ext cx="3671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Рузаевка, </a:t>
            </a: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solidFill>
                <a:srgbClr val="00206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endParaRPr lang="ru-RU" sz="1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Собрать и систематизировать материал о том, как жили мои предки во время Великой Отечественной войны, какой вклад они внесли в приближение Победы.</a:t>
            </a:r>
            <a:endParaRPr lang="ru-RU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Задачи исследования:</a:t>
            </a:r>
            <a:endParaRPr lang="ru-RU" sz="1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изучить основы  родословия;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подготовить домашний альбом по теме "Члены моей семьи в годы Великой Отечественной войны";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Собрать и систематизировать материал о том, как жили мои предки во время Великой Отечественной войны, какой вклад они внесли в приближение Победы.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Объектом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данной исследовательской работы является Великая Отечественная война.</a:t>
            </a:r>
          </a:p>
          <a:p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Предмет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 семья в годы войны.</a:t>
            </a:r>
          </a:p>
          <a:p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 работы 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состоит в воспитании уважения к предшествующим поколениям;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работу можно использовать на внеклассных мероприятиях, классных часах посвященных ВОВ.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sz="1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работа с фотоархивом семьи, с документами;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беседа с родственниками;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обработка  информации. </a:t>
            </a: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E:\Georgievskaya-lent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85720" y="6000768"/>
            <a:ext cx="8643997" cy="72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214282" y="214290"/>
            <a:ext cx="8715436" cy="378621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Изучение своей родословной – это работа очень длительная. Я сделала лишь первый шаг на этом пути. В результате моей исследовательской работы был собран материал о прадедушках, которые участвовали в Великой Отечественной войне и внесли огромный вклад в борьбу русского народа с фашистскими захватчиками и, как многие советские солдаты, приблизили долгожданный День Победы. Нам, правнукам, обязательно нужно помнить о своих предках. Эпиграфом к своей работе я выбрала слова:</a:t>
            </a:r>
            <a:endParaRPr kumimoji="0" lang="ru-RU" sz="17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Война еще исчезнуть, не готова.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Те годы - миллионы личных драм.</a:t>
            </a:r>
            <a:endParaRPr lang="ru-RU" sz="175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5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потому, давайте вспомним снова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Всех тех, кто подарил Победу нам!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F:\kartinkirufebruary-144853746384ng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357562"/>
            <a:ext cx="5929354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моей семье –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  Великой Отечественной войны</a:t>
            </a:r>
            <a:endParaRPr lang="ru-RU" sz="3200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Спрыгин Виктор Михайлович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F:\5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853" y="2174875"/>
            <a:ext cx="3394882" cy="3951288"/>
          </a:xfrm>
          <a:prstGeom prst="rect">
            <a:avLst/>
          </a:prstGeom>
          <a:noFill/>
        </p:spPr>
      </p:pic>
      <p:sp>
        <p:nvSpPr>
          <p:cNvPr id="8" name="Текст 2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Спрыгин Виктор Михайлович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F:\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977" y="2174875"/>
            <a:ext cx="3821871" cy="3897332"/>
          </a:xfrm>
          <a:prstGeom prst="rect">
            <a:avLst/>
          </a:prstGeom>
          <a:noFill/>
        </p:spPr>
      </p:pic>
      <p:pic>
        <p:nvPicPr>
          <p:cNvPr id="11" name="Picture 6" descr="E:\Georgievskaya-lent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14282" y="6000768"/>
            <a:ext cx="8643997" cy="72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Спрыгин Виктор Михайлович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5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4143404" cy="4429156"/>
          </a:xfrm>
          <a:prstGeom prst="rect">
            <a:avLst/>
          </a:prstGeom>
          <a:noFill/>
        </p:spPr>
      </p:pic>
      <p:sp>
        <p:nvSpPr>
          <p:cNvPr id="9" name="Содержимое 7"/>
          <p:cNvSpPr>
            <a:spLocks noGrp="1"/>
          </p:cNvSpPr>
          <p:nvPr>
            <p:ph sz="quarter" idx="4"/>
          </p:nvPr>
        </p:nvSpPr>
        <p:spPr>
          <a:xfrm>
            <a:off x="4714877" y="1643050"/>
            <a:ext cx="4000528" cy="50006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Двоюродный прадедушка.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Спрыгин Виктор Михайлович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1922 г.рождения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войной закончил школу и поступил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Харьковское военное авиационное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училище, закончил его во время войны,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звании лейтенанта.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Военная специальность-летчик.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чего был отправлен на фронт,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Сталинград,  с 1943 года и до конца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войны с аэродромов тогда Советской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Украины, г. Прилуки и другие города,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летал на бомбардировщиках, которые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поставляла нам Америка, бомбить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Германию, Берлин.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E:\Georgievskaya-lent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14282" y="6134912"/>
            <a:ext cx="8643997" cy="72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warwall_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143404" cy="1857388"/>
          </a:xfrm>
          <a:prstGeom prst="rect">
            <a:avLst/>
          </a:prstGeom>
          <a:noFill/>
        </p:spPr>
      </p:pic>
      <p:pic>
        <p:nvPicPr>
          <p:cNvPr id="6" name="Picture 2" descr="F:\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214554"/>
            <a:ext cx="4357718" cy="407196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9124" y="285729"/>
            <a:ext cx="4038600" cy="221457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Профессии военного летчика посвятил всю свою жизнь, закончил службу командиром полка. За боевые подвиги награжден двумя орденами красной звезды, орденом красного знамени и медалями.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aw3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357430"/>
            <a:ext cx="1857388" cy="2357454"/>
          </a:xfrm>
          <a:prstGeom prst="rect">
            <a:avLst/>
          </a:prstGeom>
          <a:noFill/>
        </p:spPr>
      </p:pic>
      <p:pic>
        <p:nvPicPr>
          <p:cNvPr id="9" name="Picture 2" descr="C:\Users\Admin\Desktop\Order-of-the-Red-St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2357430"/>
            <a:ext cx="2071702" cy="2428892"/>
          </a:xfrm>
          <a:prstGeom prst="rect">
            <a:avLst/>
          </a:prstGeom>
          <a:noFill/>
        </p:spPr>
      </p:pic>
      <p:pic>
        <p:nvPicPr>
          <p:cNvPr id="10" name="Picture 5" descr="C:\Users\Admin\Desktop\30483353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857760"/>
            <a:ext cx="3786246" cy="1143008"/>
          </a:xfrm>
          <a:prstGeom prst="rect">
            <a:avLst/>
          </a:prstGeom>
          <a:noFill/>
        </p:spPr>
      </p:pic>
      <p:pic>
        <p:nvPicPr>
          <p:cNvPr id="11" name="Picture 6" descr="E:\Georgievskaya-lent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14282" y="6134912"/>
            <a:ext cx="8643997" cy="72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45720" tIns="0" rIns="4572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Шапошников Анатолий Витальевич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50435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Шапошников Анатолий Витальевич 1917 год. рождения – прадедушка.  На фронт пошел в самом начале войны, сразу после окончания срочной службы в армии.  Воевал в железнодорожных войсках, кроме участия в боевых действиях, восстанавливали разрушенные бомбежкой и подрывными действиями мосты, железнодорожное полотно дороги, часто приходилось это делать под обстрелами бомбами. Ему повезло, не случилось даже серьезных ранений, а люди на его глазах гибли, о чем он очень тяжело переживал. О своих фронтовых друзьях отзывался очень тепло и они к нему тянулись, он очень хорошо рисовал и играл на баяне и аккордеоне. </a:t>
            </a:r>
            <a:endParaRPr lang="ru-RU" sz="1600" dirty="0"/>
          </a:p>
        </p:txBody>
      </p:sp>
      <p:pic>
        <p:nvPicPr>
          <p:cNvPr id="6" name="Picture 2" descr="F: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036110" cy="4500594"/>
          </a:xfrm>
          <a:prstGeom prst="rect">
            <a:avLst/>
          </a:prstGeom>
          <a:noFill/>
        </p:spPr>
      </p:pic>
      <p:pic>
        <p:nvPicPr>
          <p:cNvPr id="7" name="Picture 6" descr="E:\Georgievskaya-lent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57158" y="6000768"/>
            <a:ext cx="8643997" cy="72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 noGrp="1"/>
          </p:cNvSpPr>
          <p:nvPr>
            <p:ph type="title"/>
          </p:nvPr>
        </p:nvSpPr>
        <p:spPr>
          <a:xfrm>
            <a:off x="357158" y="214290"/>
            <a:ext cx="8501122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45720" tIns="0" rIns="4572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Шапошников Анатолий Витальевич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428736"/>
            <a:ext cx="4210080" cy="50435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При любой возможности он рисовал и  однополчан и играл им. Прошел практически    всю войну, дошел до Венгрии, а оттуда их часть развернули  на Восток, на войну с Японией,  которая была союзницей Гитлера. Там воевали 2 года. На момент возвращения с фронта дома его не было 9 лет. Награжден боевыми медалями. Звание – рядовой. Анатолий Витальевич, мой прадедушка говорил,  что  ненависть к фашистам была сильнее страха. </a:t>
            </a:r>
            <a:endParaRPr lang="ru-RU" sz="175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/>
          </a:p>
        </p:txBody>
      </p:sp>
      <p:pic>
        <p:nvPicPr>
          <p:cNvPr id="8" name="Picture 2" descr="D:\Documents and Settings\Александр\Мои документы\Downloads\тюльт над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357554" y="4714884"/>
            <a:ext cx="285752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Admin\Desktop\14a913e9f4a5b1c7ba7706202cd716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143404" cy="3286148"/>
          </a:xfrm>
          <a:prstGeom prst="rect">
            <a:avLst/>
          </a:prstGeom>
          <a:noFill/>
        </p:spPr>
      </p:pic>
      <p:pic>
        <p:nvPicPr>
          <p:cNvPr id="9" name="Picture 6" descr="E:\Georgievskaya-lent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85720" y="6000768"/>
            <a:ext cx="8643997" cy="72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281518" cy="41434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каждую счастливую минуту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Благодарим солдатов той войны,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 по страшному маршруту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победе шли своей родной страны!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знаем, праздник этот очень важный,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Соединил он счастье и печаль!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тем героям, жизнь отдавшим,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счастье наше, за спокойный май!</a:t>
            </a:r>
            <a:endParaRPr lang="ru-RU" dirty="0"/>
          </a:p>
        </p:txBody>
      </p:sp>
      <p:pic>
        <p:nvPicPr>
          <p:cNvPr id="1026" name="Picture 2" descr="C:\Users\Admin\Desktop\htmlimag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215106" cy="1500198"/>
          </a:xfrm>
          <a:prstGeom prst="rect">
            <a:avLst/>
          </a:prstGeom>
          <a:noFill/>
        </p:spPr>
      </p:pic>
      <p:pic>
        <p:nvPicPr>
          <p:cNvPr id="9" name="Picture 6" descr="E:\Georgievskaya-lent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85720" y="5929330"/>
            <a:ext cx="8643997" cy="723088"/>
          </a:xfrm>
          <a:prstGeom prst="rect">
            <a:avLst/>
          </a:prstGeom>
          <a:noFill/>
        </p:spPr>
      </p:pic>
      <p:pic>
        <p:nvPicPr>
          <p:cNvPr id="2050" name="Picture 2" descr="F:\zaschitnic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48706"/>
            <a:ext cx="4471990" cy="3652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</TotalTime>
  <Words>510</Words>
  <Application>Microsoft Office PowerPoint</Application>
  <PresentationFormat>Экран (4:3)</PresentationFormat>
  <Paragraphs>64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«Мои прадедушки-участники Великой Отечественной войны. </vt:lpstr>
      <vt:lpstr>Слайд 2</vt:lpstr>
      <vt:lpstr>Слайд 3</vt:lpstr>
      <vt:lpstr>В моей семье – участники  Великой Отечественной войны</vt:lpstr>
      <vt:lpstr>Спрыгин Виктор Михайлович</vt:lpstr>
      <vt:lpstr>Слайд 6</vt:lpstr>
      <vt:lpstr>Шапошников Анатолий Витальевич</vt:lpstr>
      <vt:lpstr>Шапошников Анатолий Витальевич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2015-04-20T17:14:29Z</dcterms:created>
  <dcterms:modified xsi:type="dcterms:W3CDTF">2016-02-17T15:15:51Z</dcterms:modified>
</cp:coreProperties>
</file>