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15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Лист1!$B$14</c:f>
              <c:strCache>
                <c:ptCount val="1"/>
              </c:strCache>
            </c:strRef>
          </c:tx>
          <c:explosion val="32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Речь в пределах нормы</c:v>
                </c:pt>
                <c:pt idx="1">
                  <c:v>Нарушение речи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D39BC-FE15-40DC-84A0-7F696935D247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B6F5F66-AE5D-4CE9-9F50-B40D41FC9D1D}">
      <dgm:prSet/>
      <dgm:spPr/>
      <dgm:t>
        <a:bodyPr/>
        <a:lstStyle/>
        <a:p>
          <a:r>
            <a:rPr lang="ru-RU" dirty="0" smtClean="0"/>
            <a:t> Традиционные педагогические методы</a:t>
          </a:r>
          <a:endParaRPr lang="ru-RU" dirty="0"/>
        </a:p>
      </dgm:t>
    </dgm:pt>
    <dgm:pt modelId="{4611FD89-8531-454D-A235-7E68876E024D}" type="parTrans" cxnId="{A7F9C31A-441C-4D44-B345-628272C7A4EC}">
      <dgm:prSet/>
      <dgm:spPr/>
      <dgm:t>
        <a:bodyPr/>
        <a:lstStyle/>
        <a:p>
          <a:endParaRPr lang="ru-RU"/>
        </a:p>
      </dgm:t>
    </dgm:pt>
    <dgm:pt modelId="{0527EF00-4353-4DE3-992D-74413FD94058}" type="sibTrans" cxnId="{A7F9C31A-441C-4D44-B345-628272C7A4EC}">
      <dgm:prSet/>
      <dgm:spPr/>
      <dgm:t>
        <a:bodyPr/>
        <a:lstStyle/>
        <a:p>
          <a:endParaRPr lang="ru-RU"/>
        </a:p>
      </dgm:t>
    </dgm:pt>
    <dgm:pt modelId="{01418E50-52D0-4D3A-8B67-8FBB577A9EB5}">
      <dgm:prSet/>
      <dgm:spPr/>
      <dgm:t>
        <a:bodyPr/>
        <a:lstStyle/>
        <a:p>
          <a:r>
            <a:rPr lang="ru-RU" dirty="0" smtClean="0"/>
            <a:t>Нетрадиционные методы</a:t>
          </a:r>
          <a:endParaRPr lang="ru-RU" dirty="0"/>
        </a:p>
      </dgm:t>
    </dgm:pt>
    <dgm:pt modelId="{D037FC2A-9F37-4EE8-A9EE-7DC51274CC6B}" type="parTrans" cxnId="{27A8308D-AAC7-4C0F-B66D-71BB099333BB}">
      <dgm:prSet/>
      <dgm:spPr/>
      <dgm:t>
        <a:bodyPr/>
        <a:lstStyle/>
        <a:p>
          <a:endParaRPr lang="ru-RU"/>
        </a:p>
      </dgm:t>
    </dgm:pt>
    <dgm:pt modelId="{0FF2C1A9-F1A8-43E9-B835-10A506A76CAB}" type="sibTrans" cxnId="{27A8308D-AAC7-4C0F-B66D-71BB099333BB}">
      <dgm:prSet/>
      <dgm:spPr/>
      <dgm:t>
        <a:bodyPr/>
        <a:lstStyle/>
        <a:p>
          <a:endParaRPr lang="ru-RU"/>
        </a:p>
      </dgm:t>
    </dgm:pt>
    <dgm:pt modelId="{07F83048-A31F-4A93-82EB-E3A0114048E7}" type="pres">
      <dgm:prSet presAssocID="{904D39BC-FE15-40DC-84A0-7F696935D24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875ABA-E256-4845-A709-AE34BDC682CE}" type="pres">
      <dgm:prSet presAssocID="{904D39BC-FE15-40DC-84A0-7F696935D247}" presName="dummyMaxCanvas" presStyleCnt="0">
        <dgm:presLayoutVars/>
      </dgm:prSet>
      <dgm:spPr/>
    </dgm:pt>
    <dgm:pt modelId="{F2680292-E9D3-4956-8342-072CABADC5AE}" type="pres">
      <dgm:prSet presAssocID="{904D39BC-FE15-40DC-84A0-7F696935D247}" presName="TwoNodes_1" presStyleLbl="node1" presStyleIdx="0" presStyleCnt="2" custScaleX="95666" custLinFactNeighborX="-7203" custLinFactNeighborY="-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896D7-76A4-4E86-96C9-640D1899D5F7}" type="pres">
      <dgm:prSet presAssocID="{904D39BC-FE15-40DC-84A0-7F696935D247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1FE5B-3C6C-490A-B353-5D8E3C49211E}" type="pres">
      <dgm:prSet presAssocID="{904D39BC-FE15-40DC-84A0-7F696935D24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22D19-58B6-4041-A778-524D41296CDD}" type="pres">
      <dgm:prSet presAssocID="{904D39BC-FE15-40DC-84A0-7F696935D24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89E98-EF7A-4EC2-9900-1921DFDEEB23}" type="pres">
      <dgm:prSet presAssocID="{904D39BC-FE15-40DC-84A0-7F696935D24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F9C31A-441C-4D44-B345-628272C7A4EC}" srcId="{904D39BC-FE15-40DC-84A0-7F696935D247}" destId="{6B6F5F66-AE5D-4CE9-9F50-B40D41FC9D1D}" srcOrd="0" destOrd="0" parTransId="{4611FD89-8531-454D-A235-7E68876E024D}" sibTransId="{0527EF00-4353-4DE3-992D-74413FD94058}"/>
    <dgm:cxn modelId="{068C2AF8-8C64-41CC-8528-0541009C1D07}" type="presOf" srcId="{0527EF00-4353-4DE3-992D-74413FD94058}" destId="{AA81FE5B-3C6C-490A-B353-5D8E3C49211E}" srcOrd="0" destOrd="0" presId="urn:microsoft.com/office/officeart/2005/8/layout/vProcess5"/>
    <dgm:cxn modelId="{9C7028E7-2B3B-4D7D-9140-1FA6BCDC6E74}" type="presOf" srcId="{6B6F5F66-AE5D-4CE9-9F50-B40D41FC9D1D}" destId="{20422D19-58B6-4041-A778-524D41296CDD}" srcOrd="1" destOrd="0" presId="urn:microsoft.com/office/officeart/2005/8/layout/vProcess5"/>
    <dgm:cxn modelId="{A1CC800D-4AE9-4F8C-A345-9AC7254AFA27}" type="presOf" srcId="{01418E50-52D0-4D3A-8B67-8FBB577A9EB5}" destId="{93989E98-EF7A-4EC2-9900-1921DFDEEB23}" srcOrd="1" destOrd="0" presId="urn:microsoft.com/office/officeart/2005/8/layout/vProcess5"/>
    <dgm:cxn modelId="{27A8308D-AAC7-4C0F-B66D-71BB099333BB}" srcId="{904D39BC-FE15-40DC-84A0-7F696935D247}" destId="{01418E50-52D0-4D3A-8B67-8FBB577A9EB5}" srcOrd="1" destOrd="0" parTransId="{D037FC2A-9F37-4EE8-A9EE-7DC51274CC6B}" sibTransId="{0FF2C1A9-F1A8-43E9-B835-10A506A76CAB}"/>
    <dgm:cxn modelId="{4824A8C1-79E7-4D8A-93B4-C4F552BEB63E}" type="presOf" srcId="{01418E50-52D0-4D3A-8B67-8FBB577A9EB5}" destId="{949896D7-76A4-4E86-96C9-640D1899D5F7}" srcOrd="0" destOrd="0" presId="urn:microsoft.com/office/officeart/2005/8/layout/vProcess5"/>
    <dgm:cxn modelId="{077ED194-79C4-48E5-88C3-105D5C3FA411}" type="presOf" srcId="{904D39BC-FE15-40DC-84A0-7F696935D247}" destId="{07F83048-A31F-4A93-82EB-E3A0114048E7}" srcOrd="0" destOrd="0" presId="urn:microsoft.com/office/officeart/2005/8/layout/vProcess5"/>
    <dgm:cxn modelId="{25BBCB1F-4853-4075-944C-A6EA015AF96A}" type="presOf" srcId="{6B6F5F66-AE5D-4CE9-9F50-B40D41FC9D1D}" destId="{F2680292-E9D3-4956-8342-072CABADC5AE}" srcOrd="0" destOrd="0" presId="urn:microsoft.com/office/officeart/2005/8/layout/vProcess5"/>
    <dgm:cxn modelId="{4B6EDDC5-89F7-452E-A08A-043A676377C0}" type="presParOf" srcId="{07F83048-A31F-4A93-82EB-E3A0114048E7}" destId="{E1875ABA-E256-4845-A709-AE34BDC682CE}" srcOrd="0" destOrd="0" presId="urn:microsoft.com/office/officeart/2005/8/layout/vProcess5"/>
    <dgm:cxn modelId="{152A4B0E-5970-460F-9A31-6A34080EF4EB}" type="presParOf" srcId="{07F83048-A31F-4A93-82EB-E3A0114048E7}" destId="{F2680292-E9D3-4956-8342-072CABADC5AE}" srcOrd="1" destOrd="0" presId="urn:microsoft.com/office/officeart/2005/8/layout/vProcess5"/>
    <dgm:cxn modelId="{5EB4D21F-C05A-4E60-9D67-E7D11252BEDC}" type="presParOf" srcId="{07F83048-A31F-4A93-82EB-E3A0114048E7}" destId="{949896D7-76A4-4E86-96C9-640D1899D5F7}" srcOrd="2" destOrd="0" presId="urn:microsoft.com/office/officeart/2005/8/layout/vProcess5"/>
    <dgm:cxn modelId="{8892555B-E9E3-45BE-A907-29580CF25155}" type="presParOf" srcId="{07F83048-A31F-4A93-82EB-E3A0114048E7}" destId="{AA81FE5B-3C6C-490A-B353-5D8E3C49211E}" srcOrd="3" destOrd="0" presId="urn:microsoft.com/office/officeart/2005/8/layout/vProcess5"/>
    <dgm:cxn modelId="{7D66A15F-BE87-4C9A-BAE1-67ED629F060E}" type="presParOf" srcId="{07F83048-A31F-4A93-82EB-E3A0114048E7}" destId="{20422D19-58B6-4041-A778-524D41296CDD}" srcOrd="4" destOrd="0" presId="urn:microsoft.com/office/officeart/2005/8/layout/vProcess5"/>
    <dgm:cxn modelId="{5F86E5E1-C613-44DF-A796-51A6CC5AF9E7}" type="presParOf" srcId="{07F83048-A31F-4A93-82EB-E3A0114048E7}" destId="{93989E98-EF7A-4EC2-9900-1921DFDEEB2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308FB-AAFC-4D3A-811D-44F850B8A18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BCF814-ADA3-498C-B5F8-1C1C2C02DACB}">
      <dgm:prSet phldrT="[Текст]"/>
      <dgm:spPr/>
      <dgm:t>
        <a:bodyPr/>
        <a:lstStyle/>
        <a:p>
          <a:r>
            <a:rPr lang="ru-RU" dirty="0" smtClean="0"/>
            <a:t>Нетрадиционные методы артикуляционной гимнастики</a:t>
          </a:r>
          <a:endParaRPr lang="ru-RU" dirty="0"/>
        </a:p>
      </dgm:t>
    </dgm:pt>
    <dgm:pt modelId="{0DCB4C4F-FE6B-411C-A398-50208340D267}" type="parTrans" cxnId="{F6DC1D2D-5E2C-4028-8A9D-38A80F178D2D}">
      <dgm:prSet/>
      <dgm:spPr/>
      <dgm:t>
        <a:bodyPr/>
        <a:lstStyle/>
        <a:p>
          <a:endParaRPr lang="ru-RU"/>
        </a:p>
      </dgm:t>
    </dgm:pt>
    <dgm:pt modelId="{34EBE017-4A7F-49D0-8B24-DE24C9FB8478}" type="sibTrans" cxnId="{F6DC1D2D-5E2C-4028-8A9D-38A80F178D2D}">
      <dgm:prSet/>
      <dgm:spPr/>
      <dgm:t>
        <a:bodyPr/>
        <a:lstStyle/>
        <a:p>
          <a:endParaRPr lang="ru-RU"/>
        </a:p>
      </dgm:t>
    </dgm:pt>
    <dgm:pt modelId="{4C181F6E-70D1-458D-8FD7-A9FFD68F0CB0}">
      <dgm:prSet phldrT="[Текст]"/>
      <dgm:spPr/>
      <dgm:t>
        <a:bodyPr/>
        <a:lstStyle/>
        <a:p>
          <a:r>
            <a:rPr lang="ru-RU" dirty="0" err="1" smtClean="0"/>
            <a:t>Биоэнергопластику</a:t>
          </a:r>
          <a:endParaRPr lang="ru-RU" dirty="0"/>
        </a:p>
      </dgm:t>
    </dgm:pt>
    <dgm:pt modelId="{781AE7C7-623A-4F50-986D-755D19163E7B}" type="parTrans" cxnId="{B9B20609-8053-4D3E-A31A-1D0655CB5B30}">
      <dgm:prSet/>
      <dgm:spPr/>
      <dgm:t>
        <a:bodyPr/>
        <a:lstStyle/>
        <a:p>
          <a:endParaRPr lang="ru-RU"/>
        </a:p>
      </dgm:t>
    </dgm:pt>
    <dgm:pt modelId="{AE704BEA-BCA3-4D8C-A88A-0E829C711750}" type="sibTrans" cxnId="{B9B20609-8053-4D3E-A31A-1D0655CB5B30}">
      <dgm:prSet/>
      <dgm:spPr/>
      <dgm:t>
        <a:bodyPr/>
        <a:lstStyle/>
        <a:p>
          <a:endParaRPr lang="ru-RU"/>
        </a:p>
      </dgm:t>
    </dgm:pt>
    <dgm:pt modelId="{E0777A53-D7B8-4E7E-ABE5-DFBE5A909A4D}">
      <dgm:prSet phldrT="[Текст]"/>
      <dgm:spPr/>
      <dgm:t>
        <a:bodyPr/>
        <a:lstStyle/>
        <a:p>
          <a:r>
            <a:rPr lang="ru-RU" dirty="0" smtClean="0"/>
            <a:t>Мнемотехнику</a:t>
          </a:r>
          <a:endParaRPr lang="ru-RU" dirty="0"/>
        </a:p>
      </dgm:t>
    </dgm:pt>
    <dgm:pt modelId="{33733B93-77A7-4117-93A0-5839FFD43CA1}" type="parTrans" cxnId="{E343CDB8-BA7C-4750-9C75-1057F9B69DC6}">
      <dgm:prSet/>
      <dgm:spPr/>
      <dgm:t>
        <a:bodyPr/>
        <a:lstStyle/>
        <a:p>
          <a:endParaRPr lang="ru-RU"/>
        </a:p>
      </dgm:t>
    </dgm:pt>
    <dgm:pt modelId="{A6FE0DBC-7CF3-4918-8197-6A6371B3A462}" type="sibTrans" cxnId="{E343CDB8-BA7C-4750-9C75-1057F9B69DC6}">
      <dgm:prSet/>
      <dgm:spPr/>
      <dgm:t>
        <a:bodyPr/>
        <a:lstStyle/>
        <a:p>
          <a:endParaRPr lang="ru-RU"/>
        </a:p>
      </dgm:t>
    </dgm:pt>
    <dgm:pt modelId="{B71361C1-A48D-4EA9-83B4-4D4684986F23}">
      <dgm:prSet phldrT="[Текст]"/>
      <dgm:spPr/>
      <dgm:t>
        <a:bodyPr/>
        <a:lstStyle/>
        <a:p>
          <a:r>
            <a:rPr lang="ru-RU" dirty="0" err="1" smtClean="0"/>
            <a:t>Логоритмику</a:t>
          </a:r>
          <a:endParaRPr lang="ru-RU" dirty="0"/>
        </a:p>
      </dgm:t>
    </dgm:pt>
    <dgm:pt modelId="{C457F142-83A1-492A-9E49-E6A072ABF809}" type="parTrans" cxnId="{F4546590-3655-4082-932E-F81415726A93}">
      <dgm:prSet/>
      <dgm:spPr/>
      <dgm:t>
        <a:bodyPr/>
        <a:lstStyle/>
        <a:p>
          <a:endParaRPr lang="ru-RU"/>
        </a:p>
      </dgm:t>
    </dgm:pt>
    <dgm:pt modelId="{5B4E15EE-FD40-43D5-88CC-780CB0D64A3F}" type="sibTrans" cxnId="{F4546590-3655-4082-932E-F81415726A93}">
      <dgm:prSet/>
      <dgm:spPr/>
      <dgm:t>
        <a:bodyPr/>
        <a:lstStyle/>
        <a:p>
          <a:endParaRPr lang="ru-RU"/>
        </a:p>
      </dgm:t>
    </dgm:pt>
    <dgm:pt modelId="{08DD45B9-EB28-4128-87FE-1F7777B8D0BA}">
      <dgm:prSet phldrT="[Текст]"/>
      <dgm:spPr/>
      <dgm:t>
        <a:bodyPr/>
        <a:lstStyle/>
        <a:p>
          <a:r>
            <a:rPr lang="ru-RU" dirty="0" smtClean="0"/>
            <a:t>Парадоксальная гимнастика </a:t>
          </a:r>
          <a:endParaRPr lang="ru-RU" dirty="0"/>
        </a:p>
      </dgm:t>
    </dgm:pt>
    <dgm:pt modelId="{AB2E1DDC-A560-45CE-8B1C-077800186C7D}" type="parTrans" cxnId="{6096468D-3717-4B2E-BEA2-A5541610E749}">
      <dgm:prSet/>
      <dgm:spPr/>
    </dgm:pt>
    <dgm:pt modelId="{1B7BA428-CE5B-4899-83EB-9688F501490D}" type="sibTrans" cxnId="{6096468D-3717-4B2E-BEA2-A5541610E749}">
      <dgm:prSet/>
      <dgm:spPr/>
    </dgm:pt>
    <dgm:pt modelId="{E4D15E08-C105-4DE1-9C3E-F34B2772ED82}">
      <dgm:prSet phldrT="[Текст]"/>
      <dgm:spPr/>
      <dgm:t>
        <a:bodyPr/>
        <a:lstStyle/>
        <a:p>
          <a:r>
            <a:rPr lang="ru-RU" dirty="0" smtClean="0"/>
            <a:t>Музыкотерапия </a:t>
          </a:r>
          <a:endParaRPr lang="ru-RU" dirty="0"/>
        </a:p>
      </dgm:t>
    </dgm:pt>
    <dgm:pt modelId="{1CCE3E4E-719B-4453-A087-F8A753317AE4}" type="parTrans" cxnId="{675D1F2D-3B11-4D65-9030-AA67A03F346A}">
      <dgm:prSet/>
      <dgm:spPr/>
    </dgm:pt>
    <dgm:pt modelId="{3E0403F8-2304-4F7C-86F5-E570DC9A2985}" type="sibTrans" cxnId="{675D1F2D-3B11-4D65-9030-AA67A03F346A}">
      <dgm:prSet/>
      <dgm:spPr/>
    </dgm:pt>
    <dgm:pt modelId="{CF162955-E2F5-45ED-9C54-190F2DEA6418}" type="pres">
      <dgm:prSet presAssocID="{084308FB-AAFC-4D3A-811D-44F850B8A1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77FD7A-01D3-474C-9E2F-A0A2B85500D5}" type="pres">
      <dgm:prSet presAssocID="{83BCF814-ADA3-498C-B5F8-1C1C2C02DACB}" presName="parentLin" presStyleCnt="0"/>
      <dgm:spPr/>
    </dgm:pt>
    <dgm:pt modelId="{B07C87E6-8063-45EF-85A0-5B88EB88F8AE}" type="pres">
      <dgm:prSet presAssocID="{83BCF814-ADA3-498C-B5F8-1C1C2C02DAC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05F9ED8-5646-4111-BC1F-D6F87F7A46DB}" type="pres">
      <dgm:prSet presAssocID="{83BCF814-ADA3-498C-B5F8-1C1C2C02DAC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986BA-6E1B-48AD-8BF1-322BA4AE32A2}" type="pres">
      <dgm:prSet presAssocID="{83BCF814-ADA3-498C-B5F8-1C1C2C02DACB}" presName="negativeSpace" presStyleCnt="0"/>
      <dgm:spPr/>
    </dgm:pt>
    <dgm:pt modelId="{67064556-5468-441D-9499-E5AD5AB78400}" type="pres">
      <dgm:prSet presAssocID="{83BCF814-ADA3-498C-B5F8-1C1C2C02DACB}" presName="childText" presStyleLbl="conFgAcc1" presStyleIdx="0" presStyleCnt="6">
        <dgm:presLayoutVars>
          <dgm:bulletEnabled val="1"/>
        </dgm:presLayoutVars>
      </dgm:prSet>
      <dgm:spPr/>
    </dgm:pt>
    <dgm:pt modelId="{01BEF924-6370-4DE8-8C0C-8D4EE6AA65DC}" type="pres">
      <dgm:prSet presAssocID="{34EBE017-4A7F-49D0-8B24-DE24C9FB8478}" presName="spaceBetweenRectangles" presStyleCnt="0"/>
      <dgm:spPr/>
    </dgm:pt>
    <dgm:pt modelId="{61416349-98B7-48AC-95FF-1A9605153C08}" type="pres">
      <dgm:prSet presAssocID="{4C181F6E-70D1-458D-8FD7-A9FFD68F0CB0}" presName="parentLin" presStyleCnt="0"/>
      <dgm:spPr/>
    </dgm:pt>
    <dgm:pt modelId="{7C024A6A-EE75-47F1-85D5-572314F055B8}" type="pres">
      <dgm:prSet presAssocID="{4C181F6E-70D1-458D-8FD7-A9FFD68F0CB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F9CA761-D550-411E-9A6A-93E3E86191E3}" type="pres">
      <dgm:prSet presAssocID="{4C181F6E-70D1-458D-8FD7-A9FFD68F0CB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2BACA-A633-4F4A-BE4C-2FFE46625105}" type="pres">
      <dgm:prSet presAssocID="{4C181F6E-70D1-458D-8FD7-A9FFD68F0CB0}" presName="negativeSpace" presStyleCnt="0"/>
      <dgm:spPr/>
    </dgm:pt>
    <dgm:pt modelId="{2F1DDD6C-C44B-41D0-A608-A7C24B34FEFD}" type="pres">
      <dgm:prSet presAssocID="{4C181F6E-70D1-458D-8FD7-A9FFD68F0CB0}" presName="childText" presStyleLbl="conFgAcc1" presStyleIdx="1" presStyleCnt="6">
        <dgm:presLayoutVars>
          <dgm:bulletEnabled val="1"/>
        </dgm:presLayoutVars>
      </dgm:prSet>
      <dgm:spPr/>
    </dgm:pt>
    <dgm:pt modelId="{FC3A72AE-03AA-466A-86E2-5323AB6F5E7E}" type="pres">
      <dgm:prSet presAssocID="{AE704BEA-BCA3-4D8C-A88A-0E829C711750}" presName="spaceBetweenRectangles" presStyleCnt="0"/>
      <dgm:spPr/>
    </dgm:pt>
    <dgm:pt modelId="{24561DA2-6E11-4297-B4D8-6D496FA88B5B}" type="pres">
      <dgm:prSet presAssocID="{08DD45B9-EB28-4128-87FE-1F7777B8D0BA}" presName="parentLin" presStyleCnt="0"/>
      <dgm:spPr/>
    </dgm:pt>
    <dgm:pt modelId="{80178ADF-C835-4214-9CB4-FA3FEA014BA1}" type="pres">
      <dgm:prSet presAssocID="{08DD45B9-EB28-4128-87FE-1F7777B8D0B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1402400-A936-479D-99CB-DFCD79078012}" type="pres">
      <dgm:prSet presAssocID="{08DD45B9-EB28-4128-87FE-1F7777B8D0B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BA6A5-7925-4FD8-ADFB-86A82E264138}" type="pres">
      <dgm:prSet presAssocID="{08DD45B9-EB28-4128-87FE-1F7777B8D0BA}" presName="negativeSpace" presStyleCnt="0"/>
      <dgm:spPr/>
    </dgm:pt>
    <dgm:pt modelId="{CD449FBD-DA14-45DA-9B42-D22095FF3061}" type="pres">
      <dgm:prSet presAssocID="{08DD45B9-EB28-4128-87FE-1F7777B8D0BA}" presName="childText" presStyleLbl="conFgAcc1" presStyleIdx="2" presStyleCnt="6">
        <dgm:presLayoutVars>
          <dgm:bulletEnabled val="1"/>
        </dgm:presLayoutVars>
      </dgm:prSet>
      <dgm:spPr/>
    </dgm:pt>
    <dgm:pt modelId="{59779D9B-CE21-469F-9A42-9AB3C551C507}" type="pres">
      <dgm:prSet presAssocID="{1B7BA428-CE5B-4899-83EB-9688F501490D}" presName="spaceBetweenRectangles" presStyleCnt="0"/>
      <dgm:spPr/>
    </dgm:pt>
    <dgm:pt modelId="{EE9136C0-9F82-4B6D-934A-285FD0E5F42F}" type="pres">
      <dgm:prSet presAssocID="{E4D15E08-C105-4DE1-9C3E-F34B2772ED82}" presName="parentLin" presStyleCnt="0"/>
      <dgm:spPr/>
    </dgm:pt>
    <dgm:pt modelId="{262E0704-2DFC-4897-BA8D-6511E231496F}" type="pres">
      <dgm:prSet presAssocID="{E4D15E08-C105-4DE1-9C3E-F34B2772ED82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5A335E6-67AB-4FB9-96EE-54D182546F39}" type="pres">
      <dgm:prSet presAssocID="{E4D15E08-C105-4DE1-9C3E-F34B2772ED8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D3B9C-0640-45BF-BAF4-4B6EECBDC667}" type="pres">
      <dgm:prSet presAssocID="{E4D15E08-C105-4DE1-9C3E-F34B2772ED82}" presName="negativeSpace" presStyleCnt="0"/>
      <dgm:spPr/>
    </dgm:pt>
    <dgm:pt modelId="{1FF301F9-4CCF-46CA-A380-9B085410056E}" type="pres">
      <dgm:prSet presAssocID="{E4D15E08-C105-4DE1-9C3E-F34B2772ED82}" presName="childText" presStyleLbl="conFgAcc1" presStyleIdx="3" presStyleCnt="6">
        <dgm:presLayoutVars>
          <dgm:bulletEnabled val="1"/>
        </dgm:presLayoutVars>
      </dgm:prSet>
      <dgm:spPr/>
    </dgm:pt>
    <dgm:pt modelId="{5C201BA8-CE86-476F-B2B9-D33639B4764C}" type="pres">
      <dgm:prSet presAssocID="{3E0403F8-2304-4F7C-86F5-E570DC9A2985}" presName="spaceBetweenRectangles" presStyleCnt="0"/>
      <dgm:spPr/>
    </dgm:pt>
    <dgm:pt modelId="{2E203F59-4BC7-44EC-990C-07A6C85D9196}" type="pres">
      <dgm:prSet presAssocID="{E0777A53-D7B8-4E7E-ABE5-DFBE5A909A4D}" presName="parentLin" presStyleCnt="0"/>
      <dgm:spPr/>
    </dgm:pt>
    <dgm:pt modelId="{617DCEA8-4671-436B-84F3-D8C4D443581B}" type="pres">
      <dgm:prSet presAssocID="{E0777A53-D7B8-4E7E-ABE5-DFBE5A909A4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E8AE3F2-E757-4B8D-A70B-BA18FCFB3A78}" type="pres">
      <dgm:prSet presAssocID="{E0777A53-D7B8-4E7E-ABE5-DFBE5A909A4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7F066-94B3-4380-A3C1-665D68232D8D}" type="pres">
      <dgm:prSet presAssocID="{E0777A53-D7B8-4E7E-ABE5-DFBE5A909A4D}" presName="negativeSpace" presStyleCnt="0"/>
      <dgm:spPr/>
    </dgm:pt>
    <dgm:pt modelId="{38E6FBB0-4AB6-408E-B53E-87B3D60A186A}" type="pres">
      <dgm:prSet presAssocID="{E0777A53-D7B8-4E7E-ABE5-DFBE5A909A4D}" presName="childText" presStyleLbl="conFgAcc1" presStyleIdx="4" presStyleCnt="6">
        <dgm:presLayoutVars>
          <dgm:bulletEnabled val="1"/>
        </dgm:presLayoutVars>
      </dgm:prSet>
      <dgm:spPr/>
    </dgm:pt>
    <dgm:pt modelId="{0B505349-7B08-483E-89E9-470799281C17}" type="pres">
      <dgm:prSet presAssocID="{A6FE0DBC-7CF3-4918-8197-6A6371B3A462}" presName="spaceBetweenRectangles" presStyleCnt="0"/>
      <dgm:spPr/>
    </dgm:pt>
    <dgm:pt modelId="{D04FD4E3-E9E3-4C2A-A851-E55582110CFF}" type="pres">
      <dgm:prSet presAssocID="{B71361C1-A48D-4EA9-83B4-4D4684986F23}" presName="parentLin" presStyleCnt="0"/>
      <dgm:spPr/>
    </dgm:pt>
    <dgm:pt modelId="{343D9AF5-DB35-418A-A867-C731BBF17F3D}" type="pres">
      <dgm:prSet presAssocID="{B71361C1-A48D-4EA9-83B4-4D4684986F23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335F9EBA-63DC-476E-94EF-5D39DA3F8F11}" type="pres">
      <dgm:prSet presAssocID="{B71361C1-A48D-4EA9-83B4-4D4684986F2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03576-E962-4AC9-AA8F-758A374E09B7}" type="pres">
      <dgm:prSet presAssocID="{B71361C1-A48D-4EA9-83B4-4D4684986F23}" presName="negativeSpace" presStyleCnt="0"/>
      <dgm:spPr/>
    </dgm:pt>
    <dgm:pt modelId="{C6C64104-A311-4430-B282-99F02F90D498}" type="pres">
      <dgm:prSet presAssocID="{B71361C1-A48D-4EA9-83B4-4D4684986F2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343CDB8-BA7C-4750-9C75-1057F9B69DC6}" srcId="{084308FB-AAFC-4D3A-811D-44F850B8A181}" destId="{E0777A53-D7B8-4E7E-ABE5-DFBE5A909A4D}" srcOrd="4" destOrd="0" parTransId="{33733B93-77A7-4117-93A0-5839FFD43CA1}" sibTransId="{A6FE0DBC-7CF3-4918-8197-6A6371B3A462}"/>
    <dgm:cxn modelId="{F4546590-3655-4082-932E-F81415726A93}" srcId="{084308FB-AAFC-4D3A-811D-44F850B8A181}" destId="{B71361C1-A48D-4EA9-83B4-4D4684986F23}" srcOrd="5" destOrd="0" parTransId="{C457F142-83A1-492A-9E49-E6A072ABF809}" sibTransId="{5B4E15EE-FD40-43D5-88CC-780CB0D64A3F}"/>
    <dgm:cxn modelId="{4305984C-0FA8-49B5-B0B7-20A7E6EFA183}" type="presOf" srcId="{E0777A53-D7B8-4E7E-ABE5-DFBE5A909A4D}" destId="{CE8AE3F2-E757-4B8D-A70B-BA18FCFB3A78}" srcOrd="1" destOrd="0" presId="urn:microsoft.com/office/officeart/2005/8/layout/list1"/>
    <dgm:cxn modelId="{23170378-A3AF-4F60-9875-ED285210245D}" type="presOf" srcId="{83BCF814-ADA3-498C-B5F8-1C1C2C02DACB}" destId="{B07C87E6-8063-45EF-85A0-5B88EB88F8AE}" srcOrd="0" destOrd="0" presId="urn:microsoft.com/office/officeart/2005/8/layout/list1"/>
    <dgm:cxn modelId="{F655BEF8-E49A-4E37-9D8B-ECC9982729C6}" type="presOf" srcId="{08DD45B9-EB28-4128-87FE-1F7777B8D0BA}" destId="{A1402400-A936-479D-99CB-DFCD79078012}" srcOrd="1" destOrd="0" presId="urn:microsoft.com/office/officeart/2005/8/layout/list1"/>
    <dgm:cxn modelId="{6096468D-3717-4B2E-BEA2-A5541610E749}" srcId="{084308FB-AAFC-4D3A-811D-44F850B8A181}" destId="{08DD45B9-EB28-4128-87FE-1F7777B8D0BA}" srcOrd="2" destOrd="0" parTransId="{AB2E1DDC-A560-45CE-8B1C-077800186C7D}" sibTransId="{1B7BA428-CE5B-4899-83EB-9688F501490D}"/>
    <dgm:cxn modelId="{523349C7-98B9-4FE6-A364-5366D77FEF8B}" type="presOf" srcId="{4C181F6E-70D1-458D-8FD7-A9FFD68F0CB0}" destId="{7C024A6A-EE75-47F1-85D5-572314F055B8}" srcOrd="0" destOrd="0" presId="urn:microsoft.com/office/officeart/2005/8/layout/list1"/>
    <dgm:cxn modelId="{CC501F1E-A811-49FE-8666-4488D4E04B61}" type="presOf" srcId="{E4D15E08-C105-4DE1-9C3E-F34B2772ED82}" destId="{35A335E6-67AB-4FB9-96EE-54D182546F39}" srcOrd="1" destOrd="0" presId="urn:microsoft.com/office/officeart/2005/8/layout/list1"/>
    <dgm:cxn modelId="{6E3D25F1-BCFE-430C-A337-D90C572C5619}" type="presOf" srcId="{B71361C1-A48D-4EA9-83B4-4D4684986F23}" destId="{343D9AF5-DB35-418A-A867-C731BBF17F3D}" srcOrd="0" destOrd="0" presId="urn:microsoft.com/office/officeart/2005/8/layout/list1"/>
    <dgm:cxn modelId="{31FF407A-161F-4042-A89D-95D3B8706898}" type="presOf" srcId="{4C181F6E-70D1-458D-8FD7-A9FFD68F0CB0}" destId="{7F9CA761-D550-411E-9A6A-93E3E86191E3}" srcOrd="1" destOrd="0" presId="urn:microsoft.com/office/officeart/2005/8/layout/list1"/>
    <dgm:cxn modelId="{6A51F808-80C2-41F3-9E19-FEAA6B394851}" type="presOf" srcId="{B71361C1-A48D-4EA9-83B4-4D4684986F23}" destId="{335F9EBA-63DC-476E-94EF-5D39DA3F8F11}" srcOrd="1" destOrd="0" presId="urn:microsoft.com/office/officeart/2005/8/layout/list1"/>
    <dgm:cxn modelId="{B9B20609-8053-4D3E-A31A-1D0655CB5B30}" srcId="{084308FB-AAFC-4D3A-811D-44F850B8A181}" destId="{4C181F6E-70D1-458D-8FD7-A9FFD68F0CB0}" srcOrd="1" destOrd="0" parTransId="{781AE7C7-623A-4F50-986D-755D19163E7B}" sibTransId="{AE704BEA-BCA3-4D8C-A88A-0E829C711750}"/>
    <dgm:cxn modelId="{F6DC1D2D-5E2C-4028-8A9D-38A80F178D2D}" srcId="{084308FB-AAFC-4D3A-811D-44F850B8A181}" destId="{83BCF814-ADA3-498C-B5F8-1C1C2C02DACB}" srcOrd="0" destOrd="0" parTransId="{0DCB4C4F-FE6B-411C-A398-50208340D267}" sibTransId="{34EBE017-4A7F-49D0-8B24-DE24C9FB8478}"/>
    <dgm:cxn modelId="{675D1F2D-3B11-4D65-9030-AA67A03F346A}" srcId="{084308FB-AAFC-4D3A-811D-44F850B8A181}" destId="{E4D15E08-C105-4DE1-9C3E-F34B2772ED82}" srcOrd="3" destOrd="0" parTransId="{1CCE3E4E-719B-4453-A087-F8A753317AE4}" sibTransId="{3E0403F8-2304-4F7C-86F5-E570DC9A2985}"/>
    <dgm:cxn modelId="{82DCBD28-60E0-46C0-80C2-77CE58F0E1BF}" type="presOf" srcId="{E4D15E08-C105-4DE1-9C3E-F34B2772ED82}" destId="{262E0704-2DFC-4897-BA8D-6511E231496F}" srcOrd="0" destOrd="0" presId="urn:microsoft.com/office/officeart/2005/8/layout/list1"/>
    <dgm:cxn modelId="{8027E95E-0449-4F58-B78E-68FE9BCED16B}" type="presOf" srcId="{83BCF814-ADA3-498C-B5F8-1C1C2C02DACB}" destId="{D05F9ED8-5646-4111-BC1F-D6F87F7A46DB}" srcOrd="1" destOrd="0" presId="urn:microsoft.com/office/officeart/2005/8/layout/list1"/>
    <dgm:cxn modelId="{B6E77063-ED29-4845-A53E-3EC212FD00EF}" type="presOf" srcId="{084308FB-AAFC-4D3A-811D-44F850B8A181}" destId="{CF162955-E2F5-45ED-9C54-190F2DEA6418}" srcOrd="0" destOrd="0" presId="urn:microsoft.com/office/officeart/2005/8/layout/list1"/>
    <dgm:cxn modelId="{88AD51AC-6F01-4706-82AE-DBA3C4299586}" type="presOf" srcId="{E0777A53-D7B8-4E7E-ABE5-DFBE5A909A4D}" destId="{617DCEA8-4671-436B-84F3-D8C4D443581B}" srcOrd="0" destOrd="0" presId="urn:microsoft.com/office/officeart/2005/8/layout/list1"/>
    <dgm:cxn modelId="{AFC180A1-70A2-4065-B236-05E440A5BEE4}" type="presOf" srcId="{08DD45B9-EB28-4128-87FE-1F7777B8D0BA}" destId="{80178ADF-C835-4214-9CB4-FA3FEA014BA1}" srcOrd="0" destOrd="0" presId="urn:microsoft.com/office/officeart/2005/8/layout/list1"/>
    <dgm:cxn modelId="{92343FE2-F2B2-440C-A724-3AC6C826CA4C}" type="presParOf" srcId="{CF162955-E2F5-45ED-9C54-190F2DEA6418}" destId="{9F77FD7A-01D3-474C-9E2F-A0A2B85500D5}" srcOrd="0" destOrd="0" presId="urn:microsoft.com/office/officeart/2005/8/layout/list1"/>
    <dgm:cxn modelId="{0CF8CF22-5D29-43B7-AA2F-DF8F4DABE50A}" type="presParOf" srcId="{9F77FD7A-01D3-474C-9E2F-A0A2B85500D5}" destId="{B07C87E6-8063-45EF-85A0-5B88EB88F8AE}" srcOrd="0" destOrd="0" presId="urn:microsoft.com/office/officeart/2005/8/layout/list1"/>
    <dgm:cxn modelId="{8CFE040F-907F-4D4B-8074-95121573C6F5}" type="presParOf" srcId="{9F77FD7A-01D3-474C-9E2F-A0A2B85500D5}" destId="{D05F9ED8-5646-4111-BC1F-D6F87F7A46DB}" srcOrd="1" destOrd="0" presId="urn:microsoft.com/office/officeart/2005/8/layout/list1"/>
    <dgm:cxn modelId="{298487AF-8047-466B-AF03-927127E57DCA}" type="presParOf" srcId="{CF162955-E2F5-45ED-9C54-190F2DEA6418}" destId="{6F2986BA-6E1B-48AD-8BF1-322BA4AE32A2}" srcOrd="1" destOrd="0" presId="urn:microsoft.com/office/officeart/2005/8/layout/list1"/>
    <dgm:cxn modelId="{CB8C8E41-0B06-4DEC-B8D2-4E3BCE9F71D7}" type="presParOf" srcId="{CF162955-E2F5-45ED-9C54-190F2DEA6418}" destId="{67064556-5468-441D-9499-E5AD5AB78400}" srcOrd="2" destOrd="0" presId="urn:microsoft.com/office/officeart/2005/8/layout/list1"/>
    <dgm:cxn modelId="{B4506F00-511F-41B7-98F6-3F98D062CF4A}" type="presParOf" srcId="{CF162955-E2F5-45ED-9C54-190F2DEA6418}" destId="{01BEF924-6370-4DE8-8C0C-8D4EE6AA65DC}" srcOrd="3" destOrd="0" presId="urn:microsoft.com/office/officeart/2005/8/layout/list1"/>
    <dgm:cxn modelId="{7693E2EE-B256-4A5E-88D6-2869F07A860D}" type="presParOf" srcId="{CF162955-E2F5-45ED-9C54-190F2DEA6418}" destId="{61416349-98B7-48AC-95FF-1A9605153C08}" srcOrd="4" destOrd="0" presId="urn:microsoft.com/office/officeart/2005/8/layout/list1"/>
    <dgm:cxn modelId="{ABD64423-A90B-47EE-A826-7A028279D500}" type="presParOf" srcId="{61416349-98B7-48AC-95FF-1A9605153C08}" destId="{7C024A6A-EE75-47F1-85D5-572314F055B8}" srcOrd="0" destOrd="0" presId="urn:microsoft.com/office/officeart/2005/8/layout/list1"/>
    <dgm:cxn modelId="{97D648B9-C3CC-4817-A627-1EF0178C29D7}" type="presParOf" srcId="{61416349-98B7-48AC-95FF-1A9605153C08}" destId="{7F9CA761-D550-411E-9A6A-93E3E86191E3}" srcOrd="1" destOrd="0" presId="urn:microsoft.com/office/officeart/2005/8/layout/list1"/>
    <dgm:cxn modelId="{BD3E31CF-DEE0-4A33-B4AF-45CE48D373AC}" type="presParOf" srcId="{CF162955-E2F5-45ED-9C54-190F2DEA6418}" destId="{7742BACA-A633-4F4A-BE4C-2FFE46625105}" srcOrd="5" destOrd="0" presId="urn:microsoft.com/office/officeart/2005/8/layout/list1"/>
    <dgm:cxn modelId="{7AFE2466-AEA9-43B4-B767-9BC81461C79B}" type="presParOf" srcId="{CF162955-E2F5-45ED-9C54-190F2DEA6418}" destId="{2F1DDD6C-C44B-41D0-A608-A7C24B34FEFD}" srcOrd="6" destOrd="0" presId="urn:microsoft.com/office/officeart/2005/8/layout/list1"/>
    <dgm:cxn modelId="{D13C9831-9ADC-4188-AC6E-534B7622C33F}" type="presParOf" srcId="{CF162955-E2F5-45ED-9C54-190F2DEA6418}" destId="{FC3A72AE-03AA-466A-86E2-5323AB6F5E7E}" srcOrd="7" destOrd="0" presId="urn:microsoft.com/office/officeart/2005/8/layout/list1"/>
    <dgm:cxn modelId="{62D6BFD8-1CA0-4695-9AD1-49AD5F9F506E}" type="presParOf" srcId="{CF162955-E2F5-45ED-9C54-190F2DEA6418}" destId="{24561DA2-6E11-4297-B4D8-6D496FA88B5B}" srcOrd="8" destOrd="0" presId="urn:microsoft.com/office/officeart/2005/8/layout/list1"/>
    <dgm:cxn modelId="{37082C67-727F-499D-A812-BE44FD9145CC}" type="presParOf" srcId="{24561DA2-6E11-4297-B4D8-6D496FA88B5B}" destId="{80178ADF-C835-4214-9CB4-FA3FEA014BA1}" srcOrd="0" destOrd="0" presId="urn:microsoft.com/office/officeart/2005/8/layout/list1"/>
    <dgm:cxn modelId="{4A6307A9-C20E-40FF-A66B-B69175081510}" type="presParOf" srcId="{24561DA2-6E11-4297-B4D8-6D496FA88B5B}" destId="{A1402400-A936-479D-99CB-DFCD79078012}" srcOrd="1" destOrd="0" presId="urn:microsoft.com/office/officeart/2005/8/layout/list1"/>
    <dgm:cxn modelId="{C6C8C795-3AB7-4368-AD4B-FC87ABBC6759}" type="presParOf" srcId="{CF162955-E2F5-45ED-9C54-190F2DEA6418}" destId="{106BA6A5-7925-4FD8-ADFB-86A82E264138}" srcOrd="9" destOrd="0" presId="urn:microsoft.com/office/officeart/2005/8/layout/list1"/>
    <dgm:cxn modelId="{4B9216AC-1A06-4281-952D-4034C15C4D04}" type="presParOf" srcId="{CF162955-E2F5-45ED-9C54-190F2DEA6418}" destId="{CD449FBD-DA14-45DA-9B42-D22095FF3061}" srcOrd="10" destOrd="0" presId="urn:microsoft.com/office/officeart/2005/8/layout/list1"/>
    <dgm:cxn modelId="{03C7510B-AAF8-48AB-A76A-00504BF72377}" type="presParOf" srcId="{CF162955-E2F5-45ED-9C54-190F2DEA6418}" destId="{59779D9B-CE21-469F-9A42-9AB3C551C507}" srcOrd="11" destOrd="0" presId="urn:microsoft.com/office/officeart/2005/8/layout/list1"/>
    <dgm:cxn modelId="{DA18CBEC-4FF5-42EC-93C3-26648D9623FB}" type="presParOf" srcId="{CF162955-E2F5-45ED-9C54-190F2DEA6418}" destId="{EE9136C0-9F82-4B6D-934A-285FD0E5F42F}" srcOrd="12" destOrd="0" presId="urn:microsoft.com/office/officeart/2005/8/layout/list1"/>
    <dgm:cxn modelId="{3018A33F-8A2B-4B69-8EEB-0AFB3C412B03}" type="presParOf" srcId="{EE9136C0-9F82-4B6D-934A-285FD0E5F42F}" destId="{262E0704-2DFC-4897-BA8D-6511E231496F}" srcOrd="0" destOrd="0" presId="urn:microsoft.com/office/officeart/2005/8/layout/list1"/>
    <dgm:cxn modelId="{08CD5CA2-30C7-4091-AE77-CF11C1B6CED5}" type="presParOf" srcId="{EE9136C0-9F82-4B6D-934A-285FD0E5F42F}" destId="{35A335E6-67AB-4FB9-96EE-54D182546F39}" srcOrd="1" destOrd="0" presId="urn:microsoft.com/office/officeart/2005/8/layout/list1"/>
    <dgm:cxn modelId="{7286BA7A-8DCE-4402-9EE3-B6600C2C609B}" type="presParOf" srcId="{CF162955-E2F5-45ED-9C54-190F2DEA6418}" destId="{F54D3B9C-0640-45BF-BAF4-4B6EECBDC667}" srcOrd="13" destOrd="0" presId="urn:microsoft.com/office/officeart/2005/8/layout/list1"/>
    <dgm:cxn modelId="{973586A8-882D-4175-93D7-B2E590E577A3}" type="presParOf" srcId="{CF162955-E2F5-45ED-9C54-190F2DEA6418}" destId="{1FF301F9-4CCF-46CA-A380-9B085410056E}" srcOrd="14" destOrd="0" presId="urn:microsoft.com/office/officeart/2005/8/layout/list1"/>
    <dgm:cxn modelId="{B45D3FD5-7600-44F5-86A7-F17A0E317692}" type="presParOf" srcId="{CF162955-E2F5-45ED-9C54-190F2DEA6418}" destId="{5C201BA8-CE86-476F-B2B9-D33639B4764C}" srcOrd="15" destOrd="0" presId="urn:microsoft.com/office/officeart/2005/8/layout/list1"/>
    <dgm:cxn modelId="{F449D4F0-0BDA-4C91-B97C-3379EFA5E692}" type="presParOf" srcId="{CF162955-E2F5-45ED-9C54-190F2DEA6418}" destId="{2E203F59-4BC7-44EC-990C-07A6C85D9196}" srcOrd="16" destOrd="0" presId="urn:microsoft.com/office/officeart/2005/8/layout/list1"/>
    <dgm:cxn modelId="{DD987F08-64D4-4951-9ACE-BFEC55001BC3}" type="presParOf" srcId="{2E203F59-4BC7-44EC-990C-07A6C85D9196}" destId="{617DCEA8-4671-436B-84F3-D8C4D443581B}" srcOrd="0" destOrd="0" presId="urn:microsoft.com/office/officeart/2005/8/layout/list1"/>
    <dgm:cxn modelId="{E68BE426-2ED4-40CF-BF95-A3DF967ABC85}" type="presParOf" srcId="{2E203F59-4BC7-44EC-990C-07A6C85D9196}" destId="{CE8AE3F2-E757-4B8D-A70B-BA18FCFB3A78}" srcOrd="1" destOrd="0" presId="urn:microsoft.com/office/officeart/2005/8/layout/list1"/>
    <dgm:cxn modelId="{A7FAAB81-1FD2-4754-8C1D-34C216C662CA}" type="presParOf" srcId="{CF162955-E2F5-45ED-9C54-190F2DEA6418}" destId="{EFB7F066-94B3-4380-A3C1-665D68232D8D}" srcOrd="17" destOrd="0" presId="urn:microsoft.com/office/officeart/2005/8/layout/list1"/>
    <dgm:cxn modelId="{731A36C1-211F-4B90-ABC3-C63C1A97C17C}" type="presParOf" srcId="{CF162955-E2F5-45ED-9C54-190F2DEA6418}" destId="{38E6FBB0-4AB6-408E-B53E-87B3D60A186A}" srcOrd="18" destOrd="0" presId="urn:microsoft.com/office/officeart/2005/8/layout/list1"/>
    <dgm:cxn modelId="{BAB692C2-D817-44CC-B983-A3734F25AA5A}" type="presParOf" srcId="{CF162955-E2F5-45ED-9C54-190F2DEA6418}" destId="{0B505349-7B08-483E-89E9-470799281C17}" srcOrd="19" destOrd="0" presId="urn:microsoft.com/office/officeart/2005/8/layout/list1"/>
    <dgm:cxn modelId="{6DFF3902-0023-43E8-AE32-5B19BEBAAA56}" type="presParOf" srcId="{CF162955-E2F5-45ED-9C54-190F2DEA6418}" destId="{D04FD4E3-E9E3-4C2A-A851-E55582110CFF}" srcOrd="20" destOrd="0" presId="urn:microsoft.com/office/officeart/2005/8/layout/list1"/>
    <dgm:cxn modelId="{1EEF2174-8F8E-49B2-BD13-F82E3602DE3B}" type="presParOf" srcId="{D04FD4E3-E9E3-4C2A-A851-E55582110CFF}" destId="{343D9AF5-DB35-418A-A867-C731BBF17F3D}" srcOrd="0" destOrd="0" presId="urn:microsoft.com/office/officeart/2005/8/layout/list1"/>
    <dgm:cxn modelId="{3430CA6B-0E06-42C3-86FA-E40F208E6DC2}" type="presParOf" srcId="{D04FD4E3-E9E3-4C2A-A851-E55582110CFF}" destId="{335F9EBA-63DC-476E-94EF-5D39DA3F8F11}" srcOrd="1" destOrd="0" presId="urn:microsoft.com/office/officeart/2005/8/layout/list1"/>
    <dgm:cxn modelId="{F406DFCB-BABF-4483-9164-F2E29F87E693}" type="presParOf" srcId="{CF162955-E2F5-45ED-9C54-190F2DEA6418}" destId="{A8F03576-E962-4AC9-AA8F-758A374E09B7}" srcOrd="21" destOrd="0" presId="urn:microsoft.com/office/officeart/2005/8/layout/list1"/>
    <dgm:cxn modelId="{29AA909B-CB6F-44C3-9C3B-D5CCC9023ED0}" type="presParOf" srcId="{CF162955-E2F5-45ED-9C54-190F2DEA6418}" destId="{C6C64104-A311-4430-B282-99F02F90D49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2400"/>
            <a:ext cx="61722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 ОБРАЗОВАНИЯ  АДМИНИСТРАЦИИПЕТРОВСКОГО РАЙОНА ГОРОДА ДОНЕЦКА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</a:rPr>
              <a:t>МУНИЦИПАЛЬНОЕ ДОШКОЛЬНОЕ ОБРАЗОВАТЕЛЬНОЕ УЧРЕЖДЕНИЕ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uk-UA" sz="1600" dirty="0" smtClean="0">
                <a:solidFill>
                  <a:schemeClr val="tx1"/>
                </a:solidFill>
              </a:rPr>
              <a:t>«ЯСЛИ-САД № 313 ГОРОДА ДОНЕЦКА»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447800"/>
            <a:ext cx="6172200" cy="4927122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3600" u="sng" dirty="0" smtClean="0"/>
          </a:p>
          <a:p>
            <a:pPr algn="ctr"/>
            <a:endParaRPr lang="ru-RU" sz="3600" u="sng" dirty="0" smtClean="0"/>
          </a:p>
          <a:p>
            <a:pPr algn="ctr"/>
            <a:r>
              <a:rPr lang="ru-RU" sz="3600" u="sng" dirty="0" smtClean="0">
                <a:solidFill>
                  <a:srgbClr val="FF0000"/>
                </a:solidFill>
              </a:rPr>
              <a:t>Творческий отчет </a:t>
            </a:r>
          </a:p>
          <a:p>
            <a:pPr algn="ctr"/>
            <a:r>
              <a:rPr lang="ru-RU" sz="3600" u="sng" dirty="0">
                <a:solidFill>
                  <a:srgbClr val="FF0000"/>
                </a:solidFill>
              </a:rPr>
              <a:t>а</a:t>
            </a:r>
            <a:r>
              <a:rPr lang="ru-RU" sz="3600" u="sng" dirty="0" smtClean="0">
                <a:solidFill>
                  <a:srgbClr val="FF0000"/>
                </a:solidFill>
              </a:rPr>
              <a:t>ттестуемого педагога</a:t>
            </a:r>
            <a:endParaRPr lang="ru-RU" sz="3600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0" dirty="0" smtClean="0">
                <a:solidFill>
                  <a:srgbClr val="FF0000"/>
                </a:solidFill>
              </a:rPr>
              <a:t>по теме: </a:t>
            </a:r>
            <a:r>
              <a:rPr lang="ru-RU" sz="2900" b="0" dirty="0" smtClean="0">
                <a:solidFill>
                  <a:srgbClr val="FF0000"/>
                </a:solidFill>
              </a:rPr>
              <a:t>«Инновационные технологии в системе коррекционной логопедической работы»</a:t>
            </a:r>
          </a:p>
          <a:p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Учителя-логопеда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r"/>
            <a:r>
              <a:rPr lang="ru-RU" u="sng" dirty="0" err="1" smtClean="0">
                <a:solidFill>
                  <a:schemeClr val="tx1"/>
                </a:solidFill>
              </a:rPr>
              <a:t>Конох</a:t>
            </a:r>
            <a:r>
              <a:rPr lang="ru-RU" u="sng" dirty="0" smtClean="0">
                <a:solidFill>
                  <a:schemeClr val="tx1"/>
                </a:solidFill>
              </a:rPr>
              <a:t> Елены Сергеевны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Мнемотехника</a:t>
            </a:r>
            <a:r>
              <a:rPr lang="ru-RU" sz="2800" b="1" dirty="0" smtClean="0">
                <a:solidFill>
                  <a:srgbClr val="FF0000"/>
                </a:solidFill>
              </a:rPr>
              <a:t> - искусство запоминания, технология развития памяти.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u="sng" dirty="0" smtClean="0">
                <a:solidFill>
                  <a:schemeClr val="accent1"/>
                </a:solidFill>
              </a:rPr>
              <a:t>Мнемотехника помогает в развитии:</a:t>
            </a:r>
          </a:p>
          <a:p>
            <a:pPr lvl="0"/>
            <a:r>
              <a:rPr lang="ru-RU" sz="2000" i="1" dirty="0" smtClean="0"/>
              <a:t>связной речи;</a:t>
            </a:r>
          </a:p>
          <a:p>
            <a:pPr lvl="0"/>
            <a:r>
              <a:rPr lang="ru-RU" sz="2000" i="1" dirty="0" smtClean="0"/>
              <a:t>ассоциативного мышления;</a:t>
            </a:r>
          </a:p>
          <a:p>
            <a:pPr lvl="0"/>
            <a:r>
              <a:rPr lang="ru-RU" sz="2000" i="1" dirty="0" smtClean="0"/>
              <a:t>зрительной и слуховой памяти;</a:t>
            </a:r>
          </a:p>
          <a:p>
            <a:pPr lvl="0"/>
            <a:r>
              <a:rPr lang="ru-RU" sz="2000" i="1" dirty="0" smtClean="0"/>
              <a:t>зрительного и слухового внимания;</a:t>
            </a:r>
          </a:p>
          <a:p>
            <a:pPr lvl="0"/>
            <a:r>
              <a:rPr lang="ru-RU" sz="2000" i="1" dirty="0" smtClean="0"/>
              <a:t>воображения;</a:t>
            </a:r>
          </a:p>
          <a:p>
            <a:pPr lvl="0"/>
            <a:r>
              <a:rPr lang="ru-RU" sz="2000" i="1" dirty="0" smtClean="0"/>
              <a:t>ускорения процесса автоматизации и дифференциации поставленных звуков.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D:\Логопедия\РУС.ЛОГОПЕДИЯ\Кабинет паспорт\IMG_20170703_104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90600"/>
            <a:ext cx="2286000" cy="291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занятие Конох\З\IMG-56e78a1b938e0a6645ec03bdd156cb9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191000"/>
            <a:ext cx="1981200" cy="261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11-006-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65481">
            <a:off x="419572" y="4797744"/>
            <a:ext cx="2577188" cy="1839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103_html_20fc42f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32038">
            <a:off x="6024563" y="4427709"/>
            <a:ext cx="2771604" cy="197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5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Логоритмика</a:t>
            </a:r>
            <a:r>
              <a:rPr lang="ru-RU" sz="2800" dirty="0" smtClean="0">
                <a:solidFill>
                  <a:srgbClr val="FF0000"/>
                </a:solidFill>
              </a:rPr>
              <a:t> – </a:t>
            </a:r>
            <a:r>
              <a:rPr lang="ru-RU" sz="2800" i="1" dirty="0" smtClean="0">
                <a:solidFill>
                  <a:srgbClr val="FF0000"/>
                </a:solidFill>
              </a:rPr>
              <a:t>это система двигательных упражнений, в которых различные движения сочетаются с произнесением специального речевого материала.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занятие Конох\З\IMG-17c9166a63e0f1ddb0dcdd8bc0189f8d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2738967" cy="205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занятие Конох\З\IMG-708b352d8ebbb1840614e27bbe7a6c8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672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F:\занятие Конох\З\IMG-e21fa96b95c035145e5832cf3e1bcb4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148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2133600"/>
            <a:ext cx="4436533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29994ac3d493b6318ea62c6c7bf3d2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37326">
            <a:off x="152400" y="4800600"/>
            <a:ext cx="1448034" cy="145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Эффективность нетрадиционных методов определяется:</a:t>
            </a:r>
          </a:p>
          <a:p>
            <a:r>
              <a:rPr lang="ru-RU" dirty="0" smtClean="0"/>
              <a:t>необычностью замысла, организации и методики проведения занятий;</a:t>
            </a:r>
          </a:p>
          <a:p>
            <a:r>
              <a:rPr lang="ru-RU" dirty="0" smtClean="0"/>
              <a:t>заинтересованностью детей;</a:t>
            </a:r>
          </a:p>
          <a:p>
            <a:r>
              <a:rPr lang="ru-RU" dirty="0" smtClean="0"/>
              <a:t>развитием их творческой самостоятельности;</a:t>
            </a:r>
          </a:p>
          <a:p>
            <a:r>
              <a:rPr lang="ru-RU" dirty="0" smtClean="0"/>
              <a:t>созданием благоприятного климата на занятиях;</a:t>
            </a:r>
          </a:p>
          <a:p>
            <a:r>
              <a:rPr lang="ru-RU" dirty="0" smtClean="0"/>
              <a:t>ориентировкой детей на коммуникацию.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1" name="Picture 3" descr="D:\Логопедия\РУС.ЛОГОПЕДИЯ\картинки\1281009707_trulya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038600"/>
            <a:ext cx="3886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Использование нетрадиционных средств обучения показывает что они:</a:t>
            </a:r>
          </a:p>
          <a:p>
            <a:r>
              <a:rPr lang="ru-RU" dirty="0" smtClean="0"/>
              <a:t> Просты;</a:t>
            </a:r>
          </a:p>
          <a:p>
            <a:r>
              <a:rPr lang="ru-RU" dirty="0" smtClean="0"/>
              <a:t>Доступны;</a:t>
            </a:r>
          </a:p>
          <a:p>
            <a:r>
              <a:rPr lang="ru-RU" dirty="0" smtClean="0"/>
              <a:t>Эффективны;</a:t>
            </a:r>
          </a:p>
          <a:p>
            <a:r>
              <a:rPr lang="ru-RU" dirty="0" smtClean="0"/>
              <a:t>Не имеют возрастных границ;</a:t>
            </a:r>
          </a:p>
          <a:p>
            <a:r>
              <a:rPr lang="ru-RU" dirty="0" smtClean="0"/>
              <a:t>Способствуют успешной коррекции речи и социальной адаптации детей дошкольного возраста.</a:t>
            </a:r>
          </a:p>
          <a:p>
            <a:endParaRPr lang="ru-RU" dirty="0"/>
          </a:p>
        </p:txBody>
      </p:sp>
      <p:pic>
        <p:nvPicPr>
          <p:cNvPr id="4" name="Рисунок 3" descr="Exclamation-Mark-PNG-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514600"/>
            <a:ext cx="4343400" cy="4343400"/>
          </a:xfrm>
          <a:prstGeom prst="rect">
            <a:avLst/>
          </a:prstGeom>
        </p:spPr>
      </p:pic>
      <p:pic>
        <p:nvPicPr>
          <p:cNvPr id="5" name="Рисунок 4" descr="46205238-glad-boy-hurries-with-exclamation-mar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02100"/>
            <a:ext cx="18288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D:\Логопедия\РУС.ЛОГОПЕДИЯ\картинки\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743200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 - одна из важнейших психических функций человека и сложной функциональной системой, в основе которой лежит использование знаковой системы языка в процессе общения. </a:t>
            </a:r>
          </a:p>
          <a:p>
            <a:pPr algn="ctr"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1525261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667000"/>
            <a:ext cx="501630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1L6VHZgAx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191000"/>
            <a:ext cx="471823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РЕЧИ В МДОУ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438400" y="1600200"/>
          <a:ext cx="62484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question_mark_PNG1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86200"/>
            <a:ext cx="2438400" cy="277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2390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286394232_kartinki-ko-dnyu-uchitelya-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0"/>
            <a:ext cx="2590800" cy="244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В свою работу внедряла инновационные технологии такие как: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6019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4ad7cb8ba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1" y="4572000"/>
            <a:ext cx="2971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2895600" cy="217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686800" cy="6245352"/>
          </a:xfrm>
        </p:spPr>
        <p:txBody>
          <a:bodyPr/>
          <a:lstStyle/>
          <a:p>
            <a:pPr algn="ctr">
              <a:buFontTx/>
              <a:buChar char="-"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Нетрадиционный метод активизации органов артикуляции </a:t>
            </a:r>
            <a:r>
              <a:rPr lang="ru-RU" sz="2800" dirty="0" smtClean="0">
                <a:solidFill>
                  <a:srgbClr val="FF0000"/>
                </a:solidFill>
              </a:rPr>
              <a:t>(с помощью ложек, бусин, воды)</a:t>
            </a:r>
          </a:p>
        </p:txBody>
      </p:sp>
      <p:pic>
        <p:nvPicPr>
          <p:cNvPr id="4" name="Рисунок 3" descr="rz7cqek-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2286000" cy="305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hello_html_4bdb21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962400"/>
            <a:ext cx="296381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Логопедия\РУС.ЛОГОПЕДИЯ\Кабинет паспорт\IMG_20170705_103521_15137799437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133600"/>
            <a:ext cx="264648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Логопедия\РУС.ЛОГОПЕДИЯ\Кабинет паспорт\Фото\IMG_20170705_1034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876800"/>
            <a:ext cx="4267199" cy="185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524000"/>
          </a:xfrm>
        </p:spPr>
        <p:txBody>
          <a:bodyPr>
            <a:noAutofit/>
          </a:bodyPr>
          <a:lstStyle/>
          <a:p>
            <a:pPr algn="ctr"/>
            <a:r>
              <a:rPr lang="ru-RU" sz="2400" b="1" i="1" u="sng" dirty="0" err="1" smtClean="0">
                <a:solidFill>
                  <a:srgbClr val="FF0000"/>
                </a:solidFill>
              </a:rPr>
              <a:t>Биоэнергопластика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- </a:t>
            </a:r>
            <a:r>
              <a:rPr lang="ru-RU" sz="2400" dirty="0" smtClean="0"/>
              <a:t>это своего рода творческая игра со сказочным сюжетом. направлена на совместные движения рук и артикуляционного аппарата.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Логопедия\РУС.ЛОГОПЕДИЯ\Кабинет паспорт\Фото\IMG_20170703_1032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2056507" cy="3656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Логопедия\РУС.ЛОГОПЕДИЯ\Кабинет паспорт\Фото\IMG_20170703_103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905000"/>
            <a:ext cx="192881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Логопедия\РУС.ЛОГОПЕДИЯ\Кабинет паспорт\Фото\IMG_20170703_103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752600"/>
            <a:ext cx="2014538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Логопедия\РУС.ЛОГОПЕДИЯ\Кабинет паспорт\Фото\IMG_20170703_1034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352800"/>
            <a:ext cx="2309812" cy="3344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Логопедия\РУС.ЛОГОПЕДИЯ\Кабинет паспорт\Фото\IMG_20170704_112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828800"/>
            <a:ext cx="2709334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D:\Логопедия\РУС.ЛОГОПЕДИЯ\Кабинет паспорт\Фото\IMG_20170704_1126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800600"/>
            <a:ext cx="2751667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qdefaul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64400" y="5448300"/>
            <a:ext cx="1879600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779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Парадоксальная гимнастика 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А.Н. </a:t>
            </a:r>
            <a:r>
              <a:rPr lang="ru-RU" b="1" u="sng" dirty="0" err="1" smtClean="0">
                <a:solidFill>
                  <a:srgbClr val="FF0000"/>
                </a:solidFill>
              </a:rPr>
              <a:t>Стрельниковой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sz="2200" b="1" i="1" dirty="0" smtClean="0">
                <a:solidFill>
                  <a:srgbClr val="FF0000"/>
                </a:solidFill>
              </a:rPr>
              <a:t>способствует увеличению объема вдоха и диафрагмального выдоха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ello_html_m1a579a2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52601"/>
            <a:ext cx="3124200" cy="234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6953_80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267200"/>
            <a:ext cx="3505200" cy="233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828800"/>
            <a:ext cx="283814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Логопедия\РУС.ЛОГОПЕДИЯ\Кабинет паспорт\Фото\IMG_20170210_1553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828800"/>
            <a:ext cx="2209800" cy="311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Логопедия\РУС.ЛОГОПЕДИЯ\Кабинет паспорт\Фото\IMG_20170210_1557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57600"/>
            <a:ext cx="4470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</a:rPr>
              <a:t>Музыкотерапия</a:t>
            </a:r>
            <a:r>
              <a:rPr lang="ru-RU" b="1" dirty="0" smtClean="0">
                <a:solidFill>
                  <a:srgbClr val="FF0000"/>
                </a:solidFill>
              </a:rPr>
              <a:t> – это лекарство, которое слушают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Логопедия\РУС.ЛОГОПЕДИЯ\Кабинет паспорт\Фото\IMG_20170704_1132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8100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Логопедия\РУС.ЛОГОПЕДИЯ\Кабинет паспорт\Фото\IMG_20170705_103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4191000" cy="235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Логопедия\РУС.ЛОГОПЕДИЯ\Кабинет паспорт\Фото\IMG_20170210_155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33800"/>
            <a:ext cx="4250267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3ec729c72df41a1c120215a33e58e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77048">
            <a:off x="5597700" y="1116925"/>
            <a:ext cx="2317349" cy="347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epositphotos_49849515-stock-illustration-boombo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989360">
            <a:off x="266244" y="5055440"/>
            <a:ext cx="1521128" cy="154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230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Century Schoolbook</vt:lpstr>
      <vt:lpstr>Times New Roman</vt:lpstr>
      <vt:lpstr>Wingdings</vt:lpstr>
      <vt:lpstr>Wingdings 2</vt:lpstr>
      <vt:lpstr>Эркер</vt:lpstr>
      <vt:lpstr>ОТДЕЛ  ОБРАЗОВАНИЯ  АДМИНИСТРАЦИИПЕТРОВСКОГО РАЙОНА ГОРОДА ДОНЕЦКА МУНИЦИПАЛЬНОЕ ДОШКОЛЬНОЕ ОБРАЗОВАТЕЛЬНОЕ УЧРЕЖДЕНИЕ «ЯСЛИ-САД № 313 ГОРОДА ДОНЕЦКА» </vt:lpstr>
      <vt:lpstr>Презентация PowerPoint</vt:lpstr>
      <vt:lpstr>НАРУШЕНИЕ РЕЧИ В МДОУ</vt:lpstr>
      <vt:lpstr>Презентация PowerPoint</vt:lpstr>
      <vt:lpstr>В свою работу внедряла инновационные технологии такие как:</vt:lpstr>
      <vt:lpstr>Презентация PowerPoint</vt:lpstr>
      <vt:lpstr>Биоэнергопластика - это своего рода творческая игра со сказочным сюжетом. направлена на совместные движения рук и артикуляционного аппарата.</vt:lpstr>
      <vt:lpstr>Парадоксальная гимнастика  А.Н. Стрельниковой - способствует увеличению объема вдоха и диафрагмального выдоха</vt:lpstr>
      <vt:lpstr>Музыкотерапия – это лекарство, которое слушают</vt:lpstr>
      <vt:lpstr>Мнемотехника - искусство запоминания, технология развития памяти.</vt:lpstr>
      <vt:lpstr>Логоритмика – это система двигательных упражнений, в которых различные движения сочетаются с произнесением специального речевого материала.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 ОБРАЗОВАНИЯ  АДМИНИСТРАЦИИПЕТРОВСКОГО РАЙОНА ГОРОДА ДОНЕЦКА МУНИЦИПАЛЬНОЕ ДОШКОЛЬНОЕ ОБРАЗОВАТЕЛЬНОЕ УЧРЕЖДЕНИЕ «ЯСЛИ-САД № 313 ГОРОДА ДОНЕЦКА» </dc:title>
  <dc:creator>Lenovo</dc:creator>
  <cp:lastModifiedBy>Пользователь Windows</cp:lastModifiedBy>
  <cp:revision>18</cp:revision>
  <dcterms:created xsi:type="dcterms:W3CDTF">2019-02-27T16:19:07Z</dcterms:created>
  <dcterms:modified xsi:type="dcterms:W3CDTF">2019-03-26T08:20:23Z</dcterms:modified>
</cp:coreProperties>
</file>