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911A-E9CB-40B8-A4CA-D704A08BE6A9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E696-9049-4817-AE43-42D59130F3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911A-E9CB-40B8-A4CA-D704A08BE6A9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E696-9049-4817-AE43-42D59130F3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911A-E9CB-40B8-A4CA-D704A08BE6A9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E696-9049-4817-AE43-42D59130F3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911A-E9CB-40B8-A4CA-D704A08BE6A9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E696-9049-4817-AE43-42D59130F3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911A-E9CB-40B8-A4CA-D704A08BE6A9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E696-9049-4817-AE43-42D59130F3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911A-E9CB-40B8-A4CA-D704A08BE6A9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E696-9049-4817-AE43-42D59130F3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911A-E9CB-40B8-A4CA-D704A08BE6A9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E696-9049-4817-AE43-42D59130F3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911A-E9CB-40B8-A4CA-D704A08BE6A9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E696-9049-4817-AE43-42D59130F3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911A-E9CB-40B8-A4CA-D704A08BE6A9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E696-9049-4817-AE43-42D59130F3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911A-E9CB-40B8-A4CA-D704A08BE6A9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E696-9049-4817-AE43-42D59130F3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911A-E9CB-40B8-A4CA-D704A08BE6A9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E696-9049-4817-AE43-42D59130F3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D911A-E9CB-40B8-A4CA-D704A08BE6A9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0E696-9049-4817-AE43-42D59130F3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0"/>
            <a:ext cx="9286908" cy="6858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814524"/>
          </a:xfrm>
        </p:spPr>
        <p:txBody>
          <a:bodyPr>
            <a:noAutofit/>
          </a:bodyPr>
          <a:lstStyle/>
          <a:p>
            <a:r>
              <a:rPr lang="ru-RU" sz="6600" i="1" dirty="0" smtClean="0">
                <a:solidFill>
                  <a:srgbClr val="FF0000"/>
                </a:solidFill>
                <a:latin typeface="Arial Black" pitchFamily="34" charset="0"/>
              </a:rPr>
              <a:t>Мои кулинарные рецепты</a:t>
            </a:r>
            <a:r>
              <a:rPr lang="ru-RU" sz="7200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7200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i="1" dirty="0" smtClean="0">
                <a:solidFill>
                  <a:srgbClr val="7030A0"/>
                </a:solidFill>
                <a:latin typeface="Arial Black" pitchFamily="34" charset="0"/>
              </a:rPr>
              <a:t>«Пальчики оближешь»</a:t>
            </a:r>
            <a:endParaRPr lang="ru-RU" i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Уха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Картофель </a:t>
            </a:r>
          </a:p>
          <a:p>
            <a:r>
              <a:rPr lang="ru-RU" b="1" dirty="0" smtClean="0"/>
              <a:t>Морковь</a:t>
            </a:r>
          </a:p>
          <a:p>
            <a:r>
              <a:rPr lang="ru-RU" b="1" dirty="0" smtClean="0"/>
              <a:t>Лук</a:t>
            </a:r>
          </a:p>
          <a:p>
            <a:r>
              <a:rPr lang="ru-RU" b="1" dirty="0" smtClean="0"/>
              <a:t>Рыба</a:t>
            </a:r>
          </a:p>
          <a:p>
            <a:r>
              <a:rPr lang="ru-RU" b="1" dirty="0" smtClean="0"/>
              <a:t>Яйца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 descr="IMG_20171108_220102.jpg"/>
          <p:cNvPicPr>
            <a:picLocks noChangeAspect="1"/>
          </p:cNvPicPr>
          <p:nvPr/>
        </p:nvPicPr>
        <p:blipFill>
          <a:blip r:embed="rId3" cstate="print"/>
          <a:srcRect b="28261"/>
          <a:stretch>
            <a:fillRect/>
          </a:stretch>
        </p:blipFill>
        <p:spPr>
          <a:xfrm>
            <a:off x="4286248" y="1643050"/>
            <a:ext cx="4392000" cy="315077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1736" y="714356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Жареный картофель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2428868"/>
            <a:ext cx="638572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-Картофель нарезанный соломкой</a:t>
            </a:r>
          </a:p>
          <a:p>
            <a:r>
              <a:rPr lang="ru-RU" sz="3200" b="1" dirty="0" smtClean="0"/>
              <a:t>-масло</a:t>
            </a:r>
          </a:p>
          <a:p>
            <a:r>
              <a:rPr lang="ru-RU" sz="3200" b="1" dirty="0" smtClean="0"/>
              <a:t>-соль</a:t>
            </a:r>
          </a:p>
          <a:p>
            <a:endParaRPr lang="ru-RU" dirty="0"/>
          </a:p>
        </p:txBody>
      </p:sp>
      <p:pic>
        <p:nvPicPr>
          <p:cNvPr id="10" name="Рисунок 9" descr="IMG_20171108_2136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429000"/>
            <a:ext cx="4357686" cy="3571876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306" y="0"/>
            <a:ext cx="923730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Пирог капустный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2786082"/>
          </a:xfrm>
        </p:spPr>
        <p:txBody>
          <a:bodyPr/>
          <a:lstStyle/>
          <a:p>
            <a:r>
              <a:rPr lang="ru-RU" b="1" dirty="0" smtClean="0"/>
              <a:t>Капуста</a:t>
            </a:r>
            <a:endParaRPr lang="ru-RU" b="1" dirty="0"/>
          </a:p>
          <a:p>
            <a:r>
              <a:rPr lang="ru-RU" b="1" dirty="0" smtClean="0"/>
              <a:t>Лук репчатый</a:t>
            </a:r>
          </a:p>
          <a:p>
            <a:r>
              <a:rPr lang="ru-RU" b="1" dirty="0" smtClean="0"/>
              <a:t>Перец чёрный - молотый</a:t>
            </a:r>
          </a:p>
          <a:p>
            <a:r>
              <a:rPr lang="ru-RU" b="1" dirty="0" smtClean="0"/>
              <a:t>Щепотка соли</a:t>
            </a:r>
          </a:p>
          <a:p>
            <a:endParaRPr lang="ru-RU" dirty="0"/>
          </a:p>
        </p:txBody>
      </p:sp>
      <p:pic>
        <p:nvPicPr>
          <p:cNvPr id="5" name="Рисунок 4" descr="IMG_00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500174"/>
            <a:ext cx="3214678" cy="535782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4071966" cy="12144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Картофельное пюре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4429156" cy="4983179"/>
          </a:xfrm>
        </p:spPr>
        <p:txBody>
          <a:bodyPr/>
          <a:lstStyle/>
          <a:p>
            <a:r>
              <a:rPr lang="ru-RU" sz="2400" b="1" dirty="0" smtClean="0"/>
              <a:t>Картофель</a:t>
            </a:r>
          </a:p>
          <a:p>
            <a:r>
              <a:rPr lang="ru-RU" sz="2400" b="1" dirty="0" smtClean="0"/>
              <a:t>Соль</a:t>
            </a:r>
          </a:p>
          <a:p>
            <a:r>
              <a:rPr lang="ru-RU" sz="2400" b="1" dirty="0" smtClean="0"/>
              <a:t>Маргарин (сливочное масло)</a:t>
            </a:r>
          </a:p>
          <a:p>
            <a:r>
              <a:rPr lang="ru-RU" sz="2400" b="1" dirty="0" smtClean="0"/>
              <a:t>Молоко</a:t>
            </a:r>
          </a:p>
          <a:p>
            <a:pPr>
              <a:buNone/>
            </a:pPr>
            <a:r>
              <a:rPr lang="ru-RU" sz="2400" b="1" dirty="0" smtClean="0"/>
              <a:t>Варёный картофель размять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15074" y="285728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Подлив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1071546"/>
            <a:ext cx="40522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-Столовая ложка муки</a:t>
            </a:r>
          </a:p>
          <a:p>
            <a:r>
              <a:rPr lang="ru-RU" sz="2400" b="1" dirty="0" smtClean="0"/>
              <a:t>-Маргарин</a:t>
            </a:r>
          </a:p>
          <a:p>
            <a:r>
              <a:rPr lang="ru-RU" sz="2400" b="1" dirty="0" smtClean="0"/>
              <a:t>-Лук</a:t>
            </a:r>
          </a:p>
          <a:p>
            <a:r>
              <a:rPr lang="ru-RU" sz="2400" b="1" dirty="0" smtClean="0"/>
              <a:t>-Морковь</a:t>
            </a:r>
            <a:br>
              <a:rPr lang="ru-RU" sz="2400" b="1" dirty="0" smtClean="0"/>
            </a:br>
            <a:r>
              <a:rPr lang="ru-RU" sz="2400" b="1" dirty="0" smtClean="0"/>
              <a:t>-Томатная паста</a:t>
            </a:r>
          </a:p>
          <a:p>
            <a:r>
              <a:rPr lang="ru-RU" sz="2400" b="1" dirty="0" smtClean="0"/>
              <a:t>-Укроп</a:t>
            </a:r>
          </a:p>
          <a:p>
            <a:endParaRPr lang="ru-RU" dirty="0"/>
          </a:p>
        </p:txBody>
      </p:sp>
      <p:pic>
        <p:nvPicPr>
          <p:cNvPr id="7" name="Рисунок 6" descr="IMG_20171111_135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357562"/>
            <a:ext cx="6143668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.jpg"/>
          <p:cNvPicPr>
            <a:picLocks noChangeAspect="1"/>
          </p:cNvPicPr>
          <p:nvPr/>
        </p:nvPicPr>
        <p:blipFill>
          <a:blip r:embed="rId2"/>
          <a:srcRect b="-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Блины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3043245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/>
              <a:t>Мука</a:t>
            </a:r>
          </a:p>
          <a:p>
            <a:r>
              <a:rPr lang="ru-RU" sz="9600" b="1" dirty="0" smtClean="0"/>
              <a:t>Сахар</a:t>
            </a:r>
          </a:p>
          <a:p>
            <a:r>
              <a:rPr lang="ru-RU" sz="9600" b="1" dirty="0" smtClean="0"/>
              <a:t>Соль</a:t>
            </a:r>
          </a:p>
          <a:p>
            <a:r>
              <a:rPr lang="ru-RU" sz="9600" b="1" dirty="0" smtClean="0"/>
              <a:t>Сода</a:t>
            </a:r>
          </a:p>
          <a:p>
            <a:r>
              <a:rPr lang="ru-RU" sz="9600" b="1" dirty="0" smtClean="0"/>
              <a:t>Яйцо</a:t>
            </a:r>
          </a:p>
          <a:p>
            <a:r>
              <a:rPr lang="ru-RU" sz="9600" b="1" dirty="0" smtClean="0"/>
              <a:t>Молоко</a:t>
            </a:r>
          </a:p>
          <a:p>
            <a:r>
              <a:rPr lang="ru-RU" sz="9600" b="1" dirty="0" smtClean="0"/>
              <a:t>Вода</a:t>
            </a:r>
          </a:p>
          <a:p>
            <a:r>
              <a:rPr lang="ru-RU" sz="9600" b="1" dirty="0" smtClean="0"/>
              <a:t>Масло</a:t>
            </a:r>
            <a:endParaRPr lang="ru-RU" b="1" dirty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IMG_20171112_181621.jpg"/>
          <p:cNvPicPr>
            <a:picLocks noChangeAspect="1"/>
          </p:cNvPicPr>
          <p:nvPr/>
        </p:nvPicPr>
        <p:blipFill>
          <a:blip r:embed="rId3" cstate="print"/>
          <a:srcRect b="34615"/>
          <a:stretch>
            <a:fillRect/>
          </a:stretch>
        </p:blipFill>
        <p:spPr>
          <a:xfrm>
            <a:off x="3000364" y="1285860"/>
            <a:ext cx="5143500" cy="3643338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81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Куриный суп с вермишелью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35719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Курица</a:t>
            </a:r>
          </a:p>
          <a:p>
            <a:r>
              <a:rPr lang="ru-RU" b="1" dirty="0" smtClean="0"/>
              <a:t>Вода</a:t>
            </a:r>
          </a:p>
          <a:p>
            <a:r>
              <a:rPr lang="ru-RU" b="1" dirty="0" smtClean="0"/>
              <a:t>Лук</a:t>
            </a:r>
          </a:p>
          <a:p>
            <a:r>
              <a:rPr lang="ru-RU" b="1" dirty="0" smtClean="0"/>
              <a:t>Морковь</a:t>
            </a:r>
          </a:p>
          <a:p>
            <a:r>
              <a:rPr lang="ru-RU" b="1" dirty="0" smtClean="0"/>
              <a:t>Картофель</a:t>
            </a:r>
          </a:p>
          <a:p>
            <a:r>
              <a:rPr lang="ru-RU" b="1" dirty="0" smtClean="0"/>
              <a:t>Вермишель</a:t>
            </a:r>
            <a:endParaRPr lang="ru-RU" b="1" dirty="0"/>
          </a:p>
          <a:p>
            <a:r>
              <a:rPr lang="ru-RU" b="1" dirty="0" smtClean="0"/>
              <a:t>Соль</a:t>
            </a:r>
            <a:endParaRPr lang="ru-RU" b="1" dirty="0"/>
          </a:p>
        </p:txBody>
      </p:sp>
      <p:pic>
        <p:nvPicPr>
          <p:cNvPr id="5" name="Рисунок 4" descr="kuriny-sup-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285860"/>
            <a:ext cx="5286372" cy="4500594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bshcep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С вами 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была 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Зайцева Людмила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786874" cy="12144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/>
              <a:t>  </a:t>
            </a:r>
            <a:r>
              <a:rPr lang="ru-RU" sz="4400" b="1" dirty="0" smtClean="0">
                <a:solidFill>
                  <a:srgbClr val="00B0F0"/>
                </a:solidFill>
                <a:latin typeface="Comic Sans MS" pitchFamily="66" charset="0"/>
              </a:rPr>
              <a:t>Приятного          аппетита!</a:t>
            </a:r>
            <a:endParaRPr lang="ru-RU" sz="4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82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Мои кулинарные рецепты «Пальчики оближешь»</vt:lpstr>
      <vt:lpstr>Уха</vt:lpstr>
      <vt:lpstr>Слайд 3</vt:lpstr>
      <vt:lpstr>Пирог капустный </vt:lpstr>
      <vt:lpstr>Картофельное пюре</vt:lpstr>
      <vt:lpstr>Блины</vt:lpstr>
      <vt:lpstr>Куриный суп с вермишелью</vt:lpstr>
      <vt:lpstr>С вами  была  Зайцева Людмила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блюда.</dc:title>
  <dc:creator>Сергей</dc:creator>
  <cp:lastModifiedBy>Сергей</cp:lastModifiedBy>
  <cp:revision>9</cp:revision>
  <dcterms:created xsi:type="dcterms:W3CDTF">2017-11-14T15:35:59Z</dcterms:created>
  <dcterms:modified xsi:type="dcterms:W3CDTF">2017-11-14T17:00:07Z</dcterms:modified>
</cp:coreProperties>
</file>