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67" d="100"/>
          <a:sy n="67" d="100"/>
        </p:scale>
        <p:origin x="-124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3BC68-1A12-4F48-BF61-04145C22DA61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0E9B1-90D4-4E23-9E8D-9959B8CC5B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FACF9-34A8-4A16-BFE2-2423CD52CF69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9E997-1690-44E6-95E1-49BC7D93C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FACF9-34A8-4A16-BFE2-2423CD52CF69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9E997-1690-44E6-95E1-49BC7D93C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FACF9-34A8-4A16-BFE2-2423CD52CF69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9E997-1690-44E6-95E1-49BC7D93C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FACF9-34A8-4A16-BFE2-2423CD52CF69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9E997-1690-44E6-95E1-49BC7D93C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FACF9-34A8-4A16-BFE2-2423CD52CF69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9E997-1690-44E6-95E1-49BC7D93C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FACF9-34A8-4A16-BFE2-2423CD52CF69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9E997-1690-44E6-95E1-49BC7D93C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FACF9-34A8-4A16-BFE2-2423CD52CF69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9E997-1690-44E6-95E1-49BC7D93C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FACF9-34A8-4A16-BFE2-2423CD52CF69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9E997-1690-44E6-95E1-49BC7D93C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FACF9-34A8-4A16-BFE2-2423CD52CF69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9E997-1690-44E6-95E1-49BC7D93C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FACF9-34A8-4A16-BFE2-2423CD52CF69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9E997-1690-44E6-95E1-49BC7D93C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FACF9-34A8-4A16-BFE2-2423CD52CF69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9E997-1690-44E6-95E1-49BC7D93C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FACF9-34A8-4A16-BFE2-2423CD52CF69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9E997-1690-44E6-95E1-49BC7D93C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Алекс\Desktop\0034-034-Volshebnyj-mir-zvuk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-71470" y="1626955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 по технологии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600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 «Приготовление    воскресного 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завтрака для всей семьи»                                                                                            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4500562" y="4987231"/>
            <a:ext cx="403187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433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Выполнила: Зубова Анна</a:t>
            </a:r>
          </a:p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433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Ученица МБОУ СОШ №9</a:t>
            </a:r>
          </a:p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43375" algn="l"/>
              </a:tabLst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 «Б»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класса</a:t>
            </a:r>
          </a:p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433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Руководитель :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Холодилова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О.А.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Алекс\Desktop\0034-034-Volshebnyj-mir-zvuk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1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57224" y="1071546"/>
            <a:ext cx="78177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Сколько человек будет присутствовать на завтраке?</a:t>
            </a:r>
          </a:p>
        </p:txBody>
      </p:sp>
      <p:pic>
        <p:nvPicPr>
          <p:cNvPr id="21506" name="Picture 2" descr="https://fashion-stickers.ru/33803-large_default/semja-papa-mama-syn-do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2071678"/>
            <a:ext cx="3500462" cy="350046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3108" y="5715016"/>
            <a:ext cx="4824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четыре человека. Папа, мама, сестра, 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Алекс\Desktop\0034-034-Volshebnyj-mir-zvuk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1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95924" y="785794"/>
            <a:ext cx="729052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Решение: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буду готовить завтрак для четверых человек. Так как 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в семье любят омлет и гренки, я решила совместить эти два блюда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приготовить гренки с яичным омлетом. Салат я приготовлю из свежей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капусты, кукурузы и  крабовых палочек. Из напитков будет чай.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5852" y="2643182"/>
            <a:ext cx="514615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Меню завтрака: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Салат из капусты, кукурузы и крабовых палочек.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Гренки с яичным омлетом.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Чай.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5852" y="4657563"/>
            <a:ext cx="69004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Оформление стола: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стол застелю цветной скатертью, изготовлю на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каждого человека куверт для приборов.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Алекс\Desktop\0034-034-Volshebnyj-mir-zvuk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1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00364" y="785794"/>
            <a:ext cx="32340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Расчёт расхода продуктов.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00100" y="1571612"/>
          <a:ext cx="7143801" cy="456057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68915"/>
                <a:gridCol w="2446060"/>
                <a:gridCol w="1928826"/>
              </a:tblGrid>
              <a:tr h="54828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Блюдо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Необходимые продукты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продуктов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717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Салат из капусты, кукурузы и крабовых палочек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крабовые палочки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капуста белокочанная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майонез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кукуруза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лук  репчатый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перец болгарский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250 гр.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250 гр.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100 гр.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банка (425 гр.)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шт.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шт.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100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Гренки с яичным омлетом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хлеб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яйцо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сливочное масло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соль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 ломтика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None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 шт.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None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ст. ложки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None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по вкусу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16430">
                <a:tc gridSpan="3">
                  <a:txBody>
                    <a:bodyPr/>
                    <a:lstStyle/>
                    <a:p>
                      <a:endParaRPr lang="ru-RU" sz="900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Алекс\Desktop\0034-034-Volshebnyj-mir-zvuk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1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71802" y="642918"/>
            <a:ext cx="33868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Вот что у меня получилось.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КСЮША\наши фотки\20171119_123303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11429"/>
          <a:stretch>
            <a:fillRect/>
          </a:stretch>
        </p:blipFill>
        <p:spPr bwMode="auto">
          <a:xfrm rot="5400000">
            <a:off x="2023853" y="1547991"/>
            <a:ext cx="5286412" cy="4476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Алекс\Desktop\0034-034-Volshebnyj-mir-zvuk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1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14678" y="1100064"/>
            <a:ext cx="2341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Оценка экспертов.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0" y="1714488"/>
          <a:ext cx="6096000" cy="270827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33488"/>
                <a:gridCol w="476251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Эксперт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мама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Сытный полноценный завтрак. Гренки получились хрустящими, поджаристыми. Салат вкусный лёгкий. Понравилось оформление стола. Всё было очень вкусно. Нам всем очень приятно.»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папа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«Всё очень вкусно.»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сестра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«Очень вкусно и полезно.»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6" name="Picture 4" descr="https://www.genuinedoggear.com/mm5/graphics/00000001/Thumbs%20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4714884"/>
            <a:ext cx="1928826" cy="16183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Алекс\Desktop\0034-034-Volshebnyj-mir-zvuk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1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357554" y="857232"/>
            <a:ext cx="16713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Самооценка.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214414" y="1653313"/>
            <a:ext cx="6715172" cy="1704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меня получилось вкусно и красиво! Моим родным понравилось и мне тоже. Работая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над проектом, я узнала что любит моя семья и как их порадовать в выходные дни. Готовить мне понравилось, буду стараться чаще радовать близких завтраками.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Улыбающееся лицо 5"/>
          <p:cNvSpPr/>
          <p:nvPr/>
        </p:nvSpPr>
        <p:spPr>
          <a:xfrm>
            <a:off x="3357554" y="3929066"/>
            <a:ext cx="1928826" cy="1785950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Алекс\Desktop\0034-034-Volshebnyj-mir-zvuk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1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29058" y="642918"/>
            <a:ext cx="15403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Источники.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7356" y="1643050"/>
            <a:ext cx="2767361" cy="8788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Интернет ресурсы.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Золотая книга этикета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Алекс\Desktop\0034-034-Volshebnyj-mir-zvuk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2500306"/>
            <a:ext cx="7879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Алекс\Desktop\0034-034-Volshebnyj-mir-zvuk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928826" y="1215551"/>
            <a:ext cx="5572132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43375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Проблемная ситуация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43375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43375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433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утро в воскресенье я хочу приготовить воскресный завтрак для всей семьи, чтобы сделать родным сюрприз. Вот здесь и пригодятся мои кулинарные умения. Что же приготовить на завтрак, как сервировать стол?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Алекс\Desktop\0034-034-Volshebnyj-mir-zvuk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142976" y="1142984"/>
            <a:ext cx="6858048" cy="1133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007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проекта: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устроить семейный воскресный завтрак на кухне.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500166" y="2436498"/>
            <a:ext cx="6072230" cy="3349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проекта: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1.Разработать меню завтрака.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2.Приготовить завтрак из блюд, которые                                 научились готовить на   уроках кулинарии.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3.Сервировать стол для завтрака.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4.Сложить красиво салфетку.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Алекс\Desktop\0034-034-Volshebnyj-mir-zvuk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857488" y="571480"/>
            <a:ext cx="32861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Исследование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785786" y="1142984"/>
            <a:ext cx="62865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1.Какой салат предпочитает семья?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785918" y="2500306"/>
            <a:ext cx="1500198" cy="64294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салат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10800000">
            <a:off x="1643042" y="2214554"/>
            <a:ext cx="571504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0800000" flipV="1">
            <a:off x="1571604" y="3143248"/>
            <a:ext cx="571504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2107389" y="3750471"/>
            <a:ext cx="1428760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214414" y="1857364"/>
            <a:ext cx="1552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Из сырых овощей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7224" y="3643314"/>
            <a:ext cx="1183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 фруктов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14480" y="4572008"/>
            <a:ext cx="19069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 варёных овощей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4348" y="5214950"/>
            <a:ext cx="272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из сырых овощей.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14348" y="5643578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Салат из капусты, кукурузы и крабовых палочек.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КСЮША\наши фотки\20171119_122329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4143372" y="1857364"/>
            <a:ext cx="4262468" cy="3196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Алекс\Desktop\0034-034-Volshebnyj-mir-zvuk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642910" y="1000108"/>
            <a:ext cx="63579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Какое блюдо из яиц любят в семье?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Ромб 3"/>
          <p:cNvSpPr/>
          <p:nvPr/>
        </p:nvSpPr>
        <p:spPr>
          <a:xfrm>
            <a:off x="2143108" y="2714620"/>
            <a:ext cx="1714512" cy="857256"/>
          </a:xfrm>
          <a:prstGeom prst="diamon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яйцо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10800000">
            <a:off x="1714480" y="2428868"/>
            <a:ext cx="928694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00100" y="2071678"/>
            <a:ext cx="696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омлет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10800000" flipV="1">
            <a:off x="1428728" y="3214686"/>
            <a:ext cx="785818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57224" y="3429000"/>
            <a:ext cx="8842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всмятку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rot="5400000">
            <a:off x="2143108" y="3571876"/>
            <a:ext cx="642942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14480" y="4214818"/>
            <a:ext cx="9775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крутую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rot="16200000" flipH="1">
            <a:off x="3357554" y="3500438"/>
            <a:ext cx="500066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214678" y="3857628"/>
            <a:ext cx="11224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мешочек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rot="5400000" flipH="1" flipV="1">
            <a:off x="3071802" y="2357430"/>
            <a:ext cx="500066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643174" y="1928802"/>
            <a:ext cx="17256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яичница-глазунья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3" descr="http://kristall01.ru/prefix/50e6bd0fd3371d5eb6a34c795cae84b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2500306"/>
            <a:ext cx="4286280" cy="22516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3" name="TextBox 22"/>
          <p:cNvSpPr txBox="1"/>
          <p:nvPr/>
        </p:nvSpPr>
        <p:spPr>
          <a:xfrm>
            <a:off x="1285852" y="5286388"/>
            <a:ext cx="16584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000" dirty="0" smtClean="0">
                <a:latin typeface="a_AvanteTck" pitchFamily="34" charset="-52"/>
                <a:cs typeface="Times New Roman" pitchFamily="18" charset="0"/>
              </a:rPr>
              <a:t>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омлет.</a:t>
            </a:r>
            <a:r>
              <a:rPr lang="ru-RU" sz="2000" dirty="0" smtClean="0">
                <a:latin typeface="a_AvanteTck" pitchFamily="34" charset="-52"/>
                <a:cs typeface="Times New Roman" pitchFamily="18" charset="0"/>
              </a:rPr>
              <a:t> </a:t>
            </a:r>
            <a:endParaRPr lang="ru-RU" sz="2000" dirty="0">
              <a:latin typeface="a_AvanteTck" pitchFamily="34" charset="-5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Алекс\Desktop\0034-034-Volshebnyj-mir-zvuk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1" cy="6858001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714348" y="1142984"/>
            <a:ext cx="61695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Какой напиток предпочитает семья?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Трапеция 3"/>
          <p:cNvSpPr/>
          <p:nvPr/>
        </p:nvSpPr>
        <p:spPr>
          <a:xfrm>
            <a:off x="1928794" y="2786058"/>
            <a:ext cx="1428760" cy="785818"/>
          </a:xfrm>
          <a:prstGeom prst="trapezoi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напиток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16200000" flipV="1">
            <a:off x="2000232" y="2357430"/>
            <a:ext cx="428628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1714480" y="3643314"/>
            <a:ext cx="714380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6200000" flipH="1">
            <a:off x="2714612" y="3714752"/>
            <a:ext cx="571504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14480" y="2000240"/>
            <a:ext cx="6006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кофе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28728" y="4286256"/>
            <a:ext cx="4892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чай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86050" y="4143380"/>
            <a:ext cx="6626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какао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00100" y="5429264"/>
            <a:ext cx="1410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чай.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3" descr="http://xn--80aaaa6bht1as6b1f.xn--p1ai/wp-content/uploads/2014/08/picture-21538.jpg"/>
          <p:cNvPicPr>
            <a:picLocks noChangeAspect="1" noChangeArrowheads="1"/>
          </p:cNvPicPr>
          <p:nvPr/>
        </p:nvPicPr>
        <p:blipFill>
          <a:blip r:embed="rId3" cstate="print"/>
          <a:srcRect l="7071" r="24238"/>
          <a:stretch>
            <a:fillRect/>
          </a:stretch>
        </p:blipFill>
        <p:spPr bwMode="auto">
          <a:xfrm>
            <a:off x="4357686" y="2143116"/>
            <a:ext cx="3611613" cy="32861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Алекс\Desktop\0034-034-Volshebnyj-mir-zvuk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1" cy="6858001"/>
          </a:xfrm>
          <a:prstGeom prst="rect">
            <a:avLst/>
          </a:prstGeom>
          <a:noFill/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714348" y="1071546"/>
            <a:ext cx="7143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0713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Какой бутерброд предпочитает моя семья?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Блок-схема: подготовка 3"/>
          <p:cNvSpPr/>
          <p:nvPr/>
        </p:nvSpPr>
        <p:spPr>
          <a:xfrm>
            <a:off x="1643042" y="3000372"/>
            <a:ext cx="2286016" cy="571504"/>
          </a:xfrm>
          <a:prstGeom prst="flowChartPreparati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бутерброд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16200000" flipV="1">
            <a:off x="1893075" y="2607463"/>
            <a:ext cx="571504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5400000" flipH="1" flipV="1">
            <a:off x="3571868" y="2857496"/>
            <a:ext cx="428628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1321571" y="3464719"/>
            <a:ext cx="571504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2178827" y="3893347"/>
            <a:ext cx="714380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0800000">
            <a:off x="1285852" y="3071810"/>
            <a:ext cx="571504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H="1">
            <a:off x="3286116" y="3643314"/>
            <a:ext cx="214314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00100" y="2143116"/>
            <a:ext cx="19609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олодный открытый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57488" y="2357430"/>
            <a:ext cx="1807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орячий открытый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4348" y="2714620"/>
            <a:ext cx="7736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канапе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4348" y="4000504"/>
            <a:ext cx="784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гренки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285852" y="4286256"/>
            <a:ext cx="2161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холодный закрытый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500298" y="3786190"/>
            <a:ext cx="1987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горячий закрытый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57290" y="5286388"/>
            <a:ext cx="1683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гренки.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Picture 3" descr="http://img0.liveinternet.ru/images/attach/c/0/35/409/35409840_PA261350.JPG"/>
          <p:cNvPicPr>
            <a:picLocks noChangeAspect="1" noChangeArrowheads="1"/>
          </p:cNvPicPr>
          <p:nvPr/>
        </p:nvPicPr>
        <p:blipFill>
          <a:blip r:embed="rId3" cstate="print"/>
          <a:srcRect l="9259"/>
          <a:stretch>
            <a:fillRect/>
          </a:stretch>
        </p:blipFill>
        <p:spPr bwMode="auto">
          <a:xfrm>
            <a:off x="4714876" y="2143116"/>
            <a:ext cx="3786214" cy="31294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Алекс\Desktop\0034-034-Volshebnyj-mir-zvuk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1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14414" y="928670"/>
            <a:ext cx="51857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5. Какую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скатерть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накрою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на стол?</a:t>
            </a: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500430" y="3143248"/>
            <a:ext cx="1500198" cy="571504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скатерть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>
            <a:stCxn id="4" idx="3"/>
          </p:cNvCxnSpPr>
          <p:nvPr/>
        </p:nvCxnSpPr>
        <p:spPr>
          <a:xfrm rot="16200000" flipV="1">
            <a:off x="3768323" y="2661042"/>
            <a:ext cx="428628" cy="5357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5400000">
            <a:off x="3250397" y="3750471"/>
            <a:ext cx="785818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6200000" flipH="1">
            <a:off x="4286248" y="4071942"/>
            <a:ext cx="928694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2000" y="4643446"/>
            <a:ext cx="666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белая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14612" y="4500570"/>
            <a:ext cx="8679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цветная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00298" y="2357430"/>
            <a:ext cx="1670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Гладкокрашеная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285852" y="5429264"/>
            <a:ext cx="19561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цветная.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Алекс\Desktop\0034-034-Volshebnyj-mir-zvuk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1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71604" y="857232"/>
            <a:ext cx="3480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6. Как сложу салфетку?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643042" y="2643182"/>
            <a:ext cx="1571636" cy="714380"/>
          </a:xfrm>
          <a:prstGeom prst="snip2DiagRect">
            <a:avLst>
              <a:gd name="adj1" fmla="val 0"/>
              <a:gd name="adj2" fmla="val 3840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салфетка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16200000" flipV="1">
            <a:off x="1678761" y="2107397"/>
            <a:ext cx="571504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5400000">
            <a:off x="1464447" y="3393281"/>
            <a:ext cx="571504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6200000" flipH="1">
            <a:off x="2143108" y="3929066"/>
            <a:ext cx="1214446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214414" y="1714488"/>
            <a:ext cx="9108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«лилия»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1538" y="3929066"/>
            <a:ext cx="7701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«веер»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43240" y="2071678"/>
            <a:ext cx="8771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«свеча»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rot="5400000" flipH="1" flipV="1">
            <a:off x="3000364" y="2500306"/>
            <a:ext cx="357190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357290" y="4572008"/>
            <a:ext cx="22008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«куверт для приборов»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 descr="Бумажные салфетки для стола как красиво сложить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000240"/>
            <a:ext cx="3929090" cy="3276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1285852" y="5715016"/>
            <a:ext cx="36241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«куверт для приборов».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534</Words>
  <Application>Microsoft Office PowerPoint</Application>
  <PresentationFormat>Экран (4:3)</PresentationFormat>
  <Paragraphs>120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</dc:creator>
  <cp:lastModifiedBy>админ</cp:lastModifiedBy>
  <cp:revision>58</cp:revision>
  <dcterms:created xsi:type="dcterms:W3CDTF">2017-11-18T15:37:40Z</dcterms:created>
  <dcterms:modified xsi:type="dcterms:W3CDTF">2018-11-08T13:56:12Z</dcterms:modified>
</cp:coreProperties>
</file>