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Жизнь и творчество</a:t>
            </a:r>
            <a:br>
              <a:rPr lang="ru-RU" dirty="0" smtClean="0"/>
            </a:br>
            <a:r>
              <a:rPr lang="ru-RU" dirty="0" smtClean="0"/>
              <a:t>Фёдора Ивановича Тютчева</a:t>
            </a:r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" y="1676400"/>
            <a:ext cx="46672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368776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учитель русского языка и литературы Ивановского филиала МБОУ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Моисеево-Алабушской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Иванникова Ольга Валентиновна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Последние годы жизни</a:t>
            </a:r>
            <a:endParaRPr lang="ru-RU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03350" y="1752600"/>
            <a:ext cx="69119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003300"/>
                </a:solidFill>
                <a:latin typeface="Arial" charset="0"/>
              </a:rPr>
              <a:t>	</a:t>
            </a: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С 1858 года и до конца своих дней Тютчев занимал должность председателя Комитета цензуры иностранной. Он часто выступал в роли заступника изданий и влиял на органы печати в духе своих убеждений. Чувство одиночества было особенно ощутимо в последние годы жизни поэта. Ушли из жизни многие близкие люди. Тяжело больной, прикованный к постели, Тютчев поражал окружающих остротой и живостью ума, интересом к событиям политической и литературной жизни.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1" y="4928590"/>
            <a:ext cx="7627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3300"/>
                </a:solidFill>
                <a:latin typeface="Arial" charset="0"/>
              </a:rPr>
              <a:t>             Умер </a:t>
            </a:r>
            <a:r>
              <a:rPr lang="ru-RU" sz="2400" b="1" dirty="0">
                <a:solidFill>
                  <a:srgbClr val="003300"/>
                </a:solidFill>
                <a:latin typeface="Arial" charset="0"/>
              </a:rPr>
              <a:t>Тютчев 15/27 июля 1873 года</a:t>
            </a:r>
            <a:r>
              <a:rPr lang="ru-RU" sz="2400" dirty="0">
                <a:solidFill>
                  <a:srgbClr val="0033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Памятник Ф.И.Тютчеву в </a:t>
            </a:r>
            <a:r>
              <a:rPr lang="ru-RU" dirty="0" err="1" smtClean="0"/>
              <a:t>Овстуге</a:t>
            </a:r>
            <a:r>
              <a:rPr lang="ru-RU" dirty="0" smtClean="0"/>
              <a:t> на </a:t>
            </a:r>
            <a:r>
              <a:rPr lang="ru-RU" dirty="0" err="1" smtClean="0"/>
              <a:t>Брянщине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686800" y="1645920"/>
            <a:ext cx="76200" cy="452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pam_tutchev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2590800" y="1600200"/>
            <a:ext cx="4038600" cy="4876800"/>
          </a:xfrm>
          <a:prstGeom prst="rect">
            <a:avLst/>
          </a:prstGeom>
          <a:noFill/>
          <a:ln w="762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етство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Недалеко от города Брянска, в селе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Овстуг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расположенном у реки Десны, 23 ноября 1803 года родился Фёдор Иванович Тютчев в родовитой дворянской семье. Ко дню рождения отца,13 ноября, будущий поэт написал стихотворение, и называлось оно «Любезному папеньке». Юному стихотворцу тогда ещё не исполнилось одиннадцати лет, и чтение стихотворения всегда вызывало слёзы восторга</a:t>
            </a:r>
          </a:p>
          <a:p>
            <a:pPr algn="just">
              <a:spcBef>
                <a:spcPct val="50000"/>
              </a:spcBef>
            </a:pP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2" descr="04_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юность</a:t>
            </a:r>
            <a:endParaRPr lang="ru-RU" dirty="0"/>
          </a:p>
        </p:txBody>
      </p:sp>
      <p:pic>
        <p:nvPicPr>
          <p:cNvPr id="5" name="Picture 13" descr="9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18000" contrast="12000"/>
          </a:blip>
          <a:srcRect/>
          <a:stretch>
            <a:fillRect/>
          </a:stretch>
        </p:blipFill>
        <p:spPr>
          <a:xfrm>
            <a:off x="1422400" y="2397919"/>
            <a:ext cx="2108200" cy="30226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mtClean="0"/>
              <a:t>Тютчев рано обнаружил необыкновенные дарования  и способности к учению. Получил хорошее домашнее образование, которым с десяти лет руководил Раич, поэт-переводчик, знаток классической древности и итальянской литературы. Уже в двенадцать лет Тютчев поступает на словесное отделение Московского университета. После окончания университета (1821) Тютчев едет в Петербург, поступает на службу в Коллегию иностранных дел, получает место сверхштатного чиновника русской дипломатической миссии в Баварии и в девятнадцать лет отправляется в Мюнхен. За границей Тютчеву предстоит провести двадцать два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Творчество Ф.И.Тютчева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Редко кто сейчас не знает этих строк о любви, которые теперь чаще поются, нежели декламируются:</a:t>
            </a:r>
          </a:p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hlink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993300"/>
                </a:solidFill>
                <a:latin typeface="Arial" charset="0"/>
              </a:rPr>
              <a:t>Я встретил вас – и  </a:t>
            </a:r>
            <a:r>
              <a:rPr lang="ru-RU" b="1" dirty="0" smtClean="0">
                <a:solidFill>
                  <a:srgbClr val="993300"/>
                </a:solidFill>
                <a:latin typeface="Arial" charset="0"/>
              </a:rPr>
              <a:t>всё былое</a:t>
            </a:r>
            <a:endParaRPr lang="ru-RU" b="1" dirty="0" smtClean="0">
              <a:solidFill>
                <a:srgbClr val="9933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993300"/>
                </a:solidFill>
                <a:latin typeface="Arial" charset="0"/>
              </a:rPr>
              <a:t>  В отжившем сердце ожило;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993300"/>
                </a:solidFill>
                <a:latin typeface="Arial" charset="0"/>
              </a:rPr>
              <a:t>    Я вспомнил время золотое – 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993300"/>
                </a:solidFill>
                <a:latin typeface="Arial" charset="0"/>
              </a:rPr>
              <a:t>  И сердцу стало так тепло…</a:t>
            </a:r>
            <a:endParaRPr lang="ru-RU" sz="1000" b="1" dirty="0" smtClean="0">
              <a:solidFill>
                <a:srgbClr val="993300"/>
              </a:solidFill>
              <a:latin typeface="Arial" charset="0"/>
            </a:endParaRPr>
          </a:p>
          <a:p>
            <a:endParaRPr lang="ru-RU" dirty="0"/>
          </a:p>
        </p:txBody>
      </p:sp>
      <p:pic>
        <p:nvPicPr>
          <p:cNvPr id="5" name="Picture 14" descr="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372" y="1646238"/>
            <a:ext cx="32722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весна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6"/>
          <p:cNvSpPr txBox="1"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Люблю грозу в начале мая,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Когда весенний, первый гром,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Как бы </a:t>
            </a:r>
            <a:r>
              <a:rPr lang="ru-RU" sz="2000" b="1" dirty="0" err="1">
                <a:solidFill>
                  <a:srgbClr val="003300"/>
                </a:solidFill>
                <a:latin typeface="Arial" charset="0"/>
              </a:rPr>
              <a:t>резвяся</a:t>
            </a: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 и играя,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Грохочет в небе </a:t>
            </a:r>
            <a:r>
              <a:rPr lang="ru-RU" sz="2000" b="1" dirty="0" err="1">
                <a:solidFill>
                  <a:srgbClr val="003300"/>
                </a:solidFill>
                <a:latin typeface="Arial" charset="0"/>
              </a:rPr>
              <a:t>голубом</a:t>
            </a: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Гремят раскаты молодые.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Вот дождик брызнул, пыль летит,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Повисли перлы дождевые,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3300"/>
                </a:solidFill>
                <a:latin typeface="Arial" charset="0"/>
              </a:rPr>
              <a:t>И солнце нити золотит.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Чародейкою Зимою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Околдован, лес стоит –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И под снежной бахромою,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Неподвижною, немою,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Чудной  жизнью он блестит.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9600" y="1676400"/>
            <a:ext cx="37856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Неохотно и несмело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Солнце всходит на поля.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Чу, за тучей прогремело,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C3300"/>
                </a:solidFill>
                <a:latin typeface="Arial" charset="0"/>
              </a:rPr>
              <a:t>Принахмурилась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осень</a:t>
            </a:r>
            <a:endParaRPr lang="ru-RU" dirty="0"/>
          </a:p>
        </p:txBody>
      </p:sp>
      <p:pic>
        <p:nvPicPr>
          <p:cNvPr id="5" name="Picture 8" descr="69388d7a2db2ca792e74b9fa07b8a7e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756569"/>
            <a:ext cx="3810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Есть в осени первоначальной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Короткая, но дивная пора –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Весь день стоит как бы хрустальный,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И лучезарны вечера…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лирики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Пейзажная лирика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из основных в  творчестве поэта. Точнее её следует назвать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пейзажно-философской.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у Тютчева – живой, чувствующий организм.  И сам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пейзаж у Тютчева показан через лирические переживания человека, связан с философскими размышлениями о жизни и смерти, о месте человека в мире, о любви, о человеческой судьбе.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398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Жизнь и творчество Фёдора Ивановича Тютчева</vt:lpstr>
      <vt:lpstr>детство</vt:lpstr>
      <vt:lpstr>юность</vt:lpstr>
      <vt:lpstr>Творчество Ф.И.Тютчева</vt:lpstr>
      <vt:lpstr>весна</vt:lpstr>
      <vt:lpstr>зима</vt:lpstr>
      <vt:lpstr>лето</vt:lpstr>
      <vt:lpstr>осень</vt:lpstr>
      <vt:lpstr>Особенности лирики</vt:lpstr>
      <vt:lpstr>Последние годы жизни</vt:lpstr>
      <vt:lpstr>Памятник Ф.И.Тютчеву в Овстуге на Брянщине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Фёдора Ивановича Тютчева</dc:title>
  <dc:creator>Вика</dc:creator>
  <cp:lastModifiedBy>Вика</cp:lastModifiedBy>
  <cp:revision>15</cp:revision>
  <dcterms:created xsi:type="dcterms:W3CDTF">2019-01-15T15:51:35Z</dcterms:created>
  <dcterms:modified xsi:type="dcterms:W3CDTF">2019-01-15T17:03:14Z</dcterms:modified>
</cp:coreProperties>
</file>