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6"/>
  </p:notesMasterIdLst>
  <p:sldIdLst>
    <p:sldId id="256" r:id="rId2"/>
    <p:sldId id="291" r:id="rId3"/>
    <p:sldId id="257" r:id="rId4"/>
    <p:sldId id="258" r:id="rId5"/>
    <p:sldId id="259" r:id="rId6"/>
    <p:sldId id="290" r:id="rId7"/>
    <p:sldId id="287" r:id="rId8"/>
    <p:sldId id="262" r:id="rId9"/>
    <p:sldId id="263" r:id="rId10"/>
    <p:sldId id="264" r:id="rId11"/>
    <p:sldId id="292" r:id="rId12"/>
    <p:sldId id="265" r:id="rId13"/>
    <p:sldId id="266" r:id="rId14"/>
    <p:sldId id="267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FF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374" y="-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DD0FDF2-9751-45B1-87D7-B9DF48F1C67D}" type="doc">
      <dgm:prSet loTypeId="urn:microsoft.com/office/officeart/2005/8/layout/chevron2" loCatId="list" qsTypeId="urn:microsoft.com/office/officeart/2005/8/quickstyle/3d3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DDD8009B-70CD-436B-AC86-8ED90EF6A2C4}">
      <dgm:prSet phldrT="[Текст]" custT="1"/>
      <dgm:spPr>
        <a:solidFill>
          <a:srgbClr val="FFC000"/>
        </a:solidFill>
      </dgm:spPr>
      <dgm:t>
        <a:bodyPr/>
        <a:lstStyle/>
        <a:p>
          <a:r>
            <a:rPr lang="ru-RU" sz="7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я</a:t>
          </a:r>
          <a:endParaRPr lang="ru-RU" sz="7200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19118A97-5E67-4A06-A6AB-57758787618A}" type="parTrans" cxnId="{F9A5DF93-5E4B-46EB-AC30-D829DD7C1E9C}">
      <dgm:prSet/>
      <dgm:spPr/>
      <dgm:t>
        <a:bodyPr/>
        <a:lstStyle/>
        <a:p>
          <a:endParaRPr lang="ru-RU"/>
        </a:p>
      </dgm:t>
    </dgm:pt>
    <dgm:pt modelId="{36E3E0C3-5CA1-4B98-8DD8-33FCCEEF5C62}" type="sibTrans" cxnId="{F9A5DF93-5E4B-46EB-AC30-D829DD7C1E9C}">
      <dgm:prSet/>
      <dgm:spPr/>
      <dgm:t>
        <a:bodyPr/>
        <a:lstStyle/>
        <a:p>
          <a:endParaRPr lang="ru-RU"/>
        </a:p>
      </dgm:t>
    </dgm:pt>
    <dgm:pt modelId="{67FA1D0A-C900-482A-B15C-AFC991724948}">
      <dgm:prSet phldrT="[Текст]" custT="1"/>
      <dgm:spPr>
        <a:solidFill>
          <a:srgbClr val="FF66FF"/>
        </a:solidFill>
      </dgm:spPr>
      <dgm:t>
        <a:bodyPr/>
        <a:lstStyle/>
        <a:p>
          <a:r>
            <a:rPr lang="ru-RU" sz="7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я</a:t>
          </a:r>
          <a:endParaRPr lang="ru-RU" sz="7200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E613802E-925B-4B0A-A380-9B501478881B}" type="parTrans" cxnId="{588A637D-B00C-49B1-AE6B-57B03C79B3E5}">
      <dgm:prSet/>
      <dgm:spPr/>
      <dgm:t>
        <a:bodyPr/>
        <a:lstStyle/>
        <a:p>
          <a:endParaRPr lang="ru-RU"/>
        </a:p>
      </dgm:t>
    </dgm:pt>
    <dgm:pt modelId="{F646015C-96EA-4834-ADB8-50BD138BE900}" type="sibTrans" cxnId="{588A637D-B00C-49B1-AE6B-57B03C79B3E5}">
      <dgm:prSet/>
      <dgm:spPr/>
      <dgm:t>
        <a:bodyPr/>
        <a:lstStyle/>
        <a:p>
          <a:endParaRPr lang="ru-RU"/>
        </a:p>
      </dgm:t>
    </dgm:pt>
    <dgm:pt modelId="{C47796DF-AB9C-4482-B963-880ECA515037}">
      <dgm:prSet phldrT="[Текст]" custT="1"/>
      <dgm:spPr>
        <a:solidFill>
          <a:srgbClr val="FFC000">
            <a:alpha val="90000"/>
          </a:srgbClr>
        </a:solidFill>
      </dgm:spPr>
      <dgm:t>
        <a:bodyPr/>
        <a:lstStyle/>
        <a:p>
          <a:r>
            <a:rPr lang="ru-RU" sz="4400" b="1" dirty="0" smtClean="0">
              <a:latin typeface="Times New Roman" pitchFamily="18" charset="0"/>
              <a:cs typeface="Times New Roman" pitchFamily="18" charset="0"/>
            </a:rPr>
            <a:t>запомню…</a:t>
          </a:r>
          <a:endParaRPr lang="ru-RU" sz="4400" b="1" dirty="0">
            <a:latin typeface="Times New Roman" pitchFamily="18" charset="0"/>
            <a:cs typeface="Times New Roman" pitchFamily="18" charset="0"/>
          </a:endParaRPr>
        </a:p>
      </dgm:t>
    </dgm:pt>
    <dgm:pt modelId="{A9BB46D9-A7B1-4233-A9FD-C96267BBA48E}" type="parTrans" cxnId="{96E4920A-298F-4205-B468-D38F3C92DDA0}">
      <dgm:prSet/>
      <dgm:spPr/>
      <dgm:t>
        <a:bodyPr/>
        <a:lstStyle/>
        <a:p>
          <a:endParaRPr lang="ru-RU"/>
        </a:p>
      </dgm:t>
    </dgm:pt>
    <dgm:pt modelId="{D47BD127-6A4B-48C6-9B85-33A014CDE4F2}" type="sibTrans" cxnId="{96E4920A-298F-4205-B468-D38F3C92DDA0}">
      <dgm:prSet/>
      <dgm:spPr/>
      <dgm:t>
        <a:bodyPr/>
        <a:lstStyle/>
        <a:p>
          <a:endParaRPr lang="ru-RU"/>
        </a:p>
      </dgm:t>
    </dgm:pt>
    <dgm:pt modelId="{10F97577-0505-4F59-97EC-269662F96184}">
      <dgm:prSet phldrT="[Текст]" custT="1"/>
      <dgm:spPr>
        <a:solidFill>
          <a:srgbClr val="00FFFF"/>
        </a:solidFill>
      </dgm:spPr>
      <dgm:t>
        <a:bodyPr/>
        <a:lstStyle/>
        <a:p>
          <a:r>
            <a:rPr lang="ru-RU" sz="7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я</a:t>
          </a:r>
          <a:endParaRPr lang="ru-RU" sz="7200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50DE2555-5BCD-4220-A0F7-EC5DCEA009ED}" type="parTrans" cxnId="{E1B519F7-6B11-4729-B267-8E79AD41B68A}">
      <dgm:prSet/>
      <dgm:spPr/>
      <dgm:t>
        <a:bodyPr/>
        <a:lstStyle/>
        <a:p>
          <a:endParaRPr lang="ru-RU"/>
        </a:p>
      </dgm:t>
    </dgm:pt>
    <dgm:pt modelId="{C95325C5-466E-4775-89EB-8C0FD807F754}" type="sibTrans" cxnId="{E1B519F7-6B11-4729-B267-8E79AD41B68A}">
      <dgm:prSet/>
      <dgm:spPr/>
      <dgm:t>
        <a:bodyPr/>
        <a:lstStyle/>
        <a:p>
          <a:endParaRPr lang="ru-RU"/>
        </a:p>
      </dgm:t>
    </dgm:pt>
    <dgm:pt modelId="{13B11277-DF58-4AA0-9F68-398EBD1CDFC0}">
      <dgm:prSet phldrT="[Текст]" custT="1"/>
      <dgm:spPr>
        <a:solidFill>
          <a:srgbClr val="FF66FF">
            <a:alpha val="90000"/>
          </a:srgbClr>
        </a:solidFill>
      </dgm:spPr>
      <dgm:t>
        <a:bodyPr/>
        <a:lstStyle/>
        <a:p>
          <a:r>
            <a:rPr lang="ru-RU" sz="4000" b="1" dirty="0" smtClean="0">
              <a:latin typeface="Times New Roman" pitchFamily="18" charset="0"/>
              <a:cs typeface="Times New Roman" pitchFamily="18" charset="0"/>
            </a:rPr>
            <a:t>научился…</a:t>
          </a:r>
          <a:endParaRPr lang="ru-RU" sz="4000" b="1" dirty="0">
            <a:latin typeface="Times New Roman" pitchFamily="18" charset="0"/>
            <a:cs typeface="Times New Roman" pitchFamily="18" charset="0"/>
          </a:endParaRPr>
        </a:p>
      </dgm:t>
    </dgm:pt>
    <dgm:pt modelId="{8413D9FA-89A1-41F6-93FA-DC09D709D796}" type="parTrans" cxnId="{F285A6C3-726D-4789-9DF3-FD3872ED1B2A}">
      <dgm:prSet/>
      <dgm:spPr/>
      <dgm:t>
        <a:bodyPr/>
        <a:lstStyle/>
        <a:p>
          <a:endParaRPr lang="ru-RU"/>
        </a:p>
      </dgm:t>
    </dgm:pt>
    <dgm:pt modelId="{8EE5BFBE-617C-4A59-9A9B-9CCAE7D073E4}" type="sibTrans" cxnId="{F285A6C3-726D-4789-9DF3-FD3872ED1B2A}">
      <dgm:prSet/>
      <dgm:spPr/>
      <dgm:t>
        <a:bodyPr/>
        <a:lstStyle/>
        <a:p>
          <a:endParaRPr lang="ru-RU"/>
        </a:p>
      </dgm:t>
    </dgm:pt>
    <dgm:pt modelId="{3F84CE34-CE32-43E6-B155-44BE5FE6FA9B}">
      <dgm:prSet custT="1"/>
      <dgm:spPr>
        <a:solidFill>
          <a:srgbClr val="00FFFF">
            <a:alpha val="90000"/>
          </a:srgbClr>
        </a:solidFill>
      </dgm:spPr>
      <dgm:t>
        <a:bodyPr/>
        <a:lstStyle/>
        <a:p>
          <a:r>
            <a:rPr lang="ru-RU" sz="4400" b="1" dirty="0" smtClean="0">
              <a:latin typeface="Times New Roman" pitchFamily="18" charset="0"/>
              <a:cs typeface="Times New Roman" pitchFamily="18" charset="0"/>
            </a:rPr>
            <a:t>понял…</a:t>
          </a:r>
          <a:endParaRPr lang="ru-RU" sz="4400" b="1" dirty="0">
            <a:latin typeface="Times New Roman" pitchFamily="18" charset="0"/>
            <a:cs typeface="Times New Roman" pitchFamily="18" charset="0"/>
          </a:endParaRPr>
        </a:p>
      </dgm:t>
    </dgm:pt>
    <dgm:pt modelId="{4F505BB0-5713-4178-BBA4-099962D9852C}" type="parTrans" cxnId="{1F3DBF91-4ADC-4EE2-8F8B-A30566E0E713}">
      <dgm:prSet/>
      <dgm:spPr/>
      <dgm:t>
        <a:bodyPr/>
        <a:lstStyle/>
        <a:p>
          <a:endParaRPr lang="ru-RU"/>
        </a:p>
      </dgm:t>
    </dgm:pt>
    <dgm:pt modelId="{14D5275B-0222-4115-BEAF-61CB9D84DF9C}" type="sibTrans" cxnId="{1F3DBF91-4ADC-4EE2-8F8B-A30566E0E713}">
      <dgm:prSet/>
      <dgm:spPr/>
      <dgm:t>
        <a:bodyPr/>
        <a:lstStyle/>
        <a:p>
          <a:endParaRPr lang="ru-RU"/>
        </a:p>
      </dgm:t>
    </dgm:pt>
    <dgm:pt modelId="{BD64079A-1BF8-4786-B91D-9F9A360243FC}" type="pres">
      <dgm:prSet presAssocID="{EDD0FDF2-9751-45B1-87D7-B9DF48F1C67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BA7581D-CE1E-47A2-A578-1719D7261B5C}" type="pres">
      <dgm:prSet presAssocID="{DDD8009B-70CD-436B-AC86-8ED90EF6A2C4}" presName="composite" presStyleCnt="0"/>
      <dgm:spPr/>
      <dgm:t>
        <a:bodyPr/>
        <a:lstStyle/>
        <a:p>
          <a:endParaRPr lang="ru-RU"/>
        </a:p>
      </dgm:t>
    </dgm:pt>
    <dgm:pt modelId="{87AAD8EA-6424-4749-B479-A70997DD884A}" type="pres">
      <dgm:prSet presAssocID="{DDD8009B-70CD-436B-AC86-8ED90EF6A2C4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E603D1-450F-406C-9426-CAAC1E508DB3}" type="pres">
      <dgm:prSet presAssocID="{DDD8009B-70CD-436B-AC86-8ED90EF6A2C4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EB7C8C-2694-43FF-9557-748B3C479C3B}" type="pres">
      <dgm:prSet presAssocID="{36E3E0C3-5CA1-4B98-8DD8-33FCCEEF5C62}" presName="sp" presStyleCnt="0"/>
      <dgm:spPr/>
      <dgm:t>
        <a:bodyPr/>
        <a:lstStyle/>
        <a:p>
          <a:endParaRPr lang="ru-RU"/>
        </a:p>
      </dgm:t>
    </dgm:pt>
    <dgm:pt modelId="{551E6FB0-0185-4C48-9166-1A08C74608FA}" type="pres">
      <dgm:prSet presAssocID="{67FA1D0A-C900-482A-B15C-AFC991724948}" presName="composite" presStyleCnt="0"/>
      <dgm:spPr/>
      <dgm:t>
        <a:bodyPr/>
        <a:lstStyle/>
        <a:p>
          <a:endParaRPr lang="ru-RU"/>
        </a:p>
      </dgm:t>
    </dgm:pt>
    <dgm:pt modelId="{70A991A3-B8B0-4531-854E-11DFE75D6247}" type="pres">
      <dgm:prSet presAssocID="{67FA1D0A-C900-482A-B15C-AFC991724948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45CBAD-2C52-43A6-BAAA-0E0F46A6A784}" type="pres">
      <dgm:prSet presAssocID="{67FA1D0A-C900-482A-B15C-AFC991724948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E7F795-F4CF-4BD7-9528-F72364135AD9}" type="pres">
      <dgm:prSet presAssocID="{F646015C-96EA-4834-ADB8-50BD138BE900}" presName="sp" presStyleCnt="0"/>
      <dgm:spPr/>
      <dgm:t>
        <a:bodyPr/>
        <a:lstStyle/>
        <a:p>
          <a:endParaRPr lang="ru-RU"/>
        </a:p>
      </dgm:t>
    </dgm:pt>
    <dgm:pt modelId="{BFD96158-57F1-4E5A-B99D-07178AB3EC26}" type="pres">
      <dgm:prSet presAssocID="{10F97577-0505-4F59-97EC-269662F96184}" presName="composite" presStyleCnt="0"/>
      <dgm:spPr/>
      <dgm:t>
        <a:bodyPr/>
        <a:lstStyle/>
        <a:p>
          <a:endParaRPr lang="ru-RU"/>
        </a:p>
      </dgm:t>
    </dgm:pt>
    <dgm:pt modelId="{A617D789-DAA1-4888-9F56-CD1F40458D42}" type="pres">
      <dgm:prSet presAssocID="{10F97577-0505-4F59-97EC-269662F96184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7343E8-4885-49B0-9AED-99AF0A5A20C7}" type="pres">
      <dgm:prSet presAssocID="{10F97577-0505-4F59-97EC-269662F96184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1FDBA32-8771-49AE-AF5F-AC420374B29A}" type="presOf" srcId="{C47796DF-AB9C-4482-B963-880ECA515037}" destId="{2745CBAD-2C52-43A6-BAAA-0E0F46A6A784}" srcOrd="0" destOrd="0" presId="urn:microsoft.com/office/officeart/2005/8/layout/chevron2"/>
    <dgm:cxn modelId="{F9A5DF93-5E4B-46EB-AC30-D829DD7C1E9C}" srcId="{EDD0FDF2-9751-45B1-87D7-B9DF48F1C67D}" destId="{DDD8009B-70CD-436B-AC86-8ED90EF6A2C4}" srcOrd="0" destOrd="0" parTransId="{19118A97-5E67-4A06-A6AB-57758787618A}" sibTransId="{36E3E0C3-5CA1-4B98-8DD8-33FCCEEF5C62}"/>
    <dgm:cxn modelId="{D0D52FB3-60FC-466D-AD82-4FF6231497B3}" type="presOf" srcId="{3F84CE34-CE32-43E6-B155-44BE5FE6FA9B}" destId="{EBE603D1-450F-406C-9426-CAAC1E508DB3}" srcOrd="0" destOrd="0" presId="urn:microsoft.com/office/officeart/2005/8/layout/chevron2"/>
    <dgm:cxn modelId="{F285A6C3-726D-4789-9DF3-FD3872ED1B2A}" srcId="{10F97577-0505-4F59-97EC-269662F96184}" destId="{13B11277-DF58-4AA0-9F68-398EBD1CDFC0}" srcOrd="0" destOrd="0" parTransId="{8413D9FA-89A1-41F6-93FA-DC09D709D796}" sibTransId="{8EE5BFBE-617C-4A59-9A9B-9CCAE7D073E4}"/>
    <dgm:cxn modelId="{92F8E4AA-BFEB-4382-B035-F9AE5701665A}" type="presOf" srcId="{67FA1D0A-C900-482A-B15C-AFC991724948}" destId="{70A991A3-B8B0-4531-854E-11DFE75D6247}" srcOrd="0" destOrd="0" presId="urn:microsoft.com/office/officeart/2005/8/layout/chevron2"/>
    <dgm:cxn modelId="{759F74F7-73FD-4504-9B8B-E597E8B58620}" type="presOf" srcId="{10F97577-0505-4F59-97EC-269662F96184}" destId="{A617D789-DAA1-4888-9F56-CD1F40458D42}" srcOrd="0" destOrd="0" presId="urn:microsoft.com/office/officeart/2005/8/layout/chevron2"/>
    <dgm:cxn modelId="{1F3DBF91-4ADC-4EE2-8F8B-A30566E0E713}" srcId="{DDD8009B-70CD-436B-AC86-8ED90EF6A2C4}" destId="{3F84CE34-CE32-43E6-B155-44BE5FE6FA9B}" srcOrd="0" destOrd="0" parTransId="{4F505BB0-5713-4178-BBA4-099962D9852C}" sibTransId="{14D5275B-0222-4115-BEAF-61CB9D84DF9C}"/>
    <dgm:cxn modelId="{DD3D7716-61B9-4B2D-B7FA-42D96C000B68}" type="presOf" srcId="{13B11277-DF58-4AA0-9F68-398EBD1CDFC0}" destId="{9B7343E8-4885-49B0-9AED-99AF0A5A20C7}" srcOrd="0" destOrd="0" presId="urn:microsoft.com/office/officeart/2005/8/layout/chevron2"/>
    <dgm:cxn modelId="{0AE9B430-7C30-4DCD-9D05-551DCFC2317E}" type="presOf" srcId="{DDD8009B-70CD-436B-AC86-8ED90EF6A2C4}" destId="{87AAD8EA-6424-4749-B479-A70997DD884A}" srcOrd="0" destOrd="0" presId="urn:microsoft.com/office/officeart/2005/8/layout/chevron2"/>
    <dgm:cxn modelId="{E1B519F7-6B11-4729-B267-8E79AD41B68A}" srcId="{EDD0FDF2-9751-45B1-87D7-B9DF48F1C67D}" destId="{10F97577-0505-4F59-97EC-269662F96184}" srcOrd="2" destOrd="0" parTransId="{50DE2555-5BCD-4220-A0F7-EC5DCEA009ED}" sibTransId="{C95325C5-466E-4775-89EB-8C0FD807F754}"/>
    <dgm:cxn modelId="{96E4920A-298F-4205-B468-D38F3C92DDA0}" srcId="{67FA1D0A-C900-482A-B15C-AFC991724948}" destId="{C47796DF-AB9C-4482-B963-880ECA515037}" srcOrd="0" destOrd="0" parTransId="{A9BB46D9-A7B1-4233-A9FD-C96267BBA48E}" sibTransId="{D47BD127-6A4B-48C6-9B85-33A014CDE4F2}"/>
    <dgm:cxn modelId="{0AAFBB01-49BF-47C9-8A85-A5635A0E2D4E}" type="presOf" srcId="{EDD0FDF2-9751-45B1-87D7-B9DF48F1C67D}" destId="{BD64079A-1BF8-4786-B91D-9F9A360243FC}" srcOrd="0" destOrd="0" presId="urn:microsoft.com/office/officeart/2005/8/layout/chevron2"/>
    <dgm:cxn modelId="{588A637D-B00C-49B1-AE6B-57B03C79B3E5}" srcId="{EDD0FDF2-9751-45B1-87D7-B9DF48F1C67D}" destId="{67FA1D0A-C900-482A-B15C-AFC991724948}" srcOrd="1" destOrd="0" parTransId="{E613802E-925B-4B0A-A380-9B501478881B}" sibTransId="{F646015C-96EA-4834-ADB8-50BD138BE900}"/>
    <dgm:cxn modelId="{0574462E-4F50-45D9-9419-E3E84A653E16}" type="presParOf" srcId="{BD64079A-1BF8-4786-B91D-9F9A360243FC}" destId="{0BA7581D-CE1E-47A2-A578-1719D7261B5C}" srcOrd="0" destOrd="0" presId="urn:microsoft.com/office/officeart/2005/8/layout/chevron2"/>
    <dgm:cxn modelId="{7EBA8F5B-8EFC-4D34-AB27-A26FB047E8AF}" type="presParOf" srcId="{0BA7581D-CE1E-47A2-A578-1719D7261B5C}" destId="{87AAD8EA-6424-4749-B479-A70997DD884A}" srcOrd="0" destOrd="0" presId="urn:microsoft.com/office/officeart/2005/8/layout/chevron2"/>
    <dgm:cxn modelId="{D78CB012-42C7-42FC-905F-B4DCA5870E13}" type="presParOf" srcId="{0BA7581D-CE1E-47A2-A578-1719D7261B5C}" destId="{EBE603D1-450F-406C-9426-CAAC1E508DB3}" srcOrd="1" destOrd="0" presId="urn:microsoft.com/office/officeart/2005/8/layout/chevron2"/>
    <dgm:cxn modelId="{A7AAA4F7-0040-4C38-9C7C-1045B1FC248C}" type="presParOf" srcId="{BD64079A-1BF8-4786-B91D-9F9A360243FC}" destId="{5FEB7C8C-2694-43FF-9557-748B3C479C3B}" srcOrd="1" destOrd="0" presId="urn:microsoft.com/office/officeart/2005/8/layout/chevron2"/>
    <dgm:cxn modelId="{BD354B5C-A71A-49D0-BAF0-1D20480CF60D}" type="presParOf" srcId="{BD64079A-1BF8-4786-B91D-9F9A360243FC}" destId="{551E6FB0-0185-4C48-9166-1A08C74608FA}" srcOrd="2" destOrd="0" presId="urn:microsoft.com/office/officeart/2005/8/layout/chevron2"/>
    <dgm:cxn modelId="{4060D984-00A9-455C-A334-675A3BD4B20F}" type="presParOf" srcId="{551E6FB0-0185-4C48-9166-1A08C74608FA}" destId="{70A991A3-B8B0-4531-854E-11DFE75D6247}" srcOrd="0" destOrd="0" presId="urn:microsoft.com/office/officeart/2005/8/layout/chevron2"/>
    <dgm:cxn modelId="{A7561E44-9AE0-4588-B5A3-87F955118B14}" type="presParOf" srcId="{551E6FB0-0185-4C48-9166-1A08C74608FA}" destId="{2745CBAD-2C52-43A6-BAAA-0E0F46A6A784}" srcOrd="1" destOrd="0" presId="urn:microsoft.com/office/officeart/2005/8/layout/chevron2"/>
    <dgm:cxn modelId="{121E6165-4C4F-4C04-AC76-A5B31FF01167}" type="presParOf" srcId="{BD64079A-1BF8-4786-B91D-9F9A360243FC}" destId="{30E7F795-F4CF-4BD7-9528-F72364135AD9}" srcOrd="3" destOrd="0" presId="urn:microsoft.com/office/officeart/2005/8/layout/chevron2"/>
    <dgm:cxn modelId="{7DD162C3-7BC0-499D-ACCC-42830DD12678}" type="presParOf" srcId="{BD64079A-1BF8-4786-B91D-9F9A360243FC}" destId="{BFD96158-57F1-4E5A-B99D-07178AB3EC26}" srcOrd="4" destOrd="0" presId="urn:microsoft.com/office/officeart/2005/8/layout/chevron2"/>
    <dgm:cxn modelId="{35B89F8F-87DD-4DB6-978D-8474B146F881}" type="presParOf" srcId="{BFD96158-57F1-4E5A-B99D-07178AB3EC26}" destId="{A617D789-DAA1-4888-9F56-CD1F40458D42}" srcOrd="0" destOrd="0" presId="urn:microsoft.com/office/officeart/2005/8/layout/chevron2"/>
    <dgm:cxn modelId="{828F3CBD-BF68-46D7-A3C1-004E0882A3EC}" type="presParOf" srcId="{BFD96158-57F1-4E5A-B99D-07178AB3EC26}" destId="{9B7343E8-4885-49B0-9AED-99AF0A5A20C7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AAD8EA-6424-4749-B479-A70997DD884A}">
      <dsp:nvSpPr>
        <dsp:cNvPr id="0" name=""/>
        <dsp:cNvSpPr/>
      </dsp:nvSpPr>
      <dsp:spPr>
        <a:xfrm rot="5400000">
          <a:off x="-253745" y="258632"/>
          <a:ext cx="1691638" cy="1184146"/>
        </a:xfrm>
        <a:prstGeom prst="chevron">
          <a:avLst/>
        </a:prstGeom>
        <a:solidFill>
          <a:srgbClr val="FFC000"/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3200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200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я</a:t>
          </a:r>
          <a:endParaRPr lang="ru-RU" sz="7200" kern="1200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sp:txBody>
      <dsp:txXfrm rot="-5400000">
        <a:off x="1" y="596959"/>
        <a:ext cx="1184146" cy="507492"/>
      </dsp:txXfrm>
    </dsp:sp>
    <dsp:sp modelId="{EBE603D1-450F-406C-9426-CAAC1E508DB3}">
      <dsp:nvSpPr>
        <dsp:cNvPr id="0" name=""/>
        <dsp:cNvSpPr/>
      </dsp:nvSpPr>
      <dsp:spPr>
        <a:xfrm rot="5400000">
          <a:off x="3474213" y="-2285179"/>
          <a:ext cx="1100143" cy="5680277"/>
        </a:xfrm>
        <a:prstGeom prst="round2SameRect">
          <a:avLst/>
        </a:prstGeom>
        <a:solidFill>
          <a:srgbClr val="00FFFF">
            <a:alpha val="9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2928" tIns="27940" rIns="27940" bIns="27940" numCol="1" spcCol="1270" anchor="ctr" anchorCtr="0">
          <a:noAutofit/>
        </a:bodyPr>
        <a:lstStyle/>
        <a:p>
          <a:pPr marL="285750" lvl="1" indent="-285750" algn="l" defTabSz="1955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4400" b="1" kern="1200" dirty="0" smtClean="0">
              <a:latin typeface="Times New Roman" pitchFamily="18" charset="0"/>
              <a:cs typeface="Times New Roman" pitchFamily="18" charset="0"/>
            </a:rPr>
            <a:t>понял…</a:t>
          </a:r>
          <a:endParaRPr lang="ru-RU" sz="4400" b="1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1184147" y="58592"/>
        <a:ext cx="5626572" cy="992733"/>
      </dsp:txXfrm>
    </dsp:sp>
    <dsp:sp modelId="{70A991A3-B8B0-4531-854E-11DFE75D6247}">
      <dsp:nvSpPr>
        <dsp:cNvPr id="0" name=""/>
        <dsp:cNvSpPr/>
      </dsp:nvSpPr>
      <dsp:spPr>
        <a:xfrm rot="5400000">
          <a:off x="-253745" y="1757426"/>
          <a:ext cx="1691638" cy="1184146"/>
        </a:xfrm>
        <a:prstGeom prst="chevron">
          <a:avLst/>
        </a:prstGeom>
        <a:solidFill>
          <a:srgbClr val="FF66FF"/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3200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200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я</a:t>
          </a:r>
          <a:endParaRPr lang="ru-RU" sz="7200" kern="1200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sp:txBody>
      <dsp:txXfrm rot="-5400000">
        <a:off x="1" y="2095753"/>
        <a:ext cx="1184146" cy="507492"/>
      </dsp:txXfrm>
    </dsp:sp>
    <dsp:sp modelId="{2745CBAD-2C52-43A6-BAAA-0E0F46A6A784}">
      <dsp:nvSpPr>
        <dsp:cNvPr id="0" name=""/>
        <dsp:cNvSpPr/>
      </dsp:nvSpPr>
      <dsp:spPr>
        <a:xfrm rot="5400000">
          <a:off x="3474502" y="-786675"/>
          <a:ext cx="1099564" cy="5680277"/>
        </a:xfrm>
        <a:prstGeom prst="round2SameRect">
          <a:avLst/>
        </a:prstGeom>
        <a:solidFill>
          <a:srgbClr val="FFC000">
            <a:alpha val="9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2928" tIns="27940" rIns="27940" bIns="27940" numCol="1" spcCol="1270" anchor="ctr" anchorCtr="0">
          <a:noAutofit/>
        </a:bodyPr>
        <a:lstStyle/>
        <a:p>
          <a:pPr marL="285750" lvl="1" indent="-285750" algn="l" defTabSz="1955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4400" b="1" kern="1200" dirty="0" smtClean="0">
              <a:latin typeface="Times New Roman" pitchFamily="18" charset="0"/>
              <a:cs typeface="Times New Roman" pitchFamily="18" charset="0"/>
            </a:rPr>
            <a:t>запомню…</a:t>
          </a:r>
          <a:endParaRPr lang="ru-RU" sz="4400" b="1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1184146" y="1557357"/>
        <a:ext cx="5626601" cy="992212"/>
      </dsp:txXfrm>
    </dsp:sp>
    <dsp:sp modelId="{A617D789-DAA1-4888-9F56-CD1F40458D42}">
      <dsp:nvSpPr>
        <dsp:cNvPr id="0" name=""/>
        <dsp:cNvSpPr/>
      </dsp:nvSpPr>
      <dsp:spPr>
        <a:xfrm rot="5400000">
          <a:off x="-253745" y="3256220"/>
          <a:ext cx="1691638" cy="1184146"/>
        </a:xfrm>
        <a:prstGeom prst="chevron">
          <a:avLst/>
        </a:prstGeom>
        <a:solidFill>
          <a:srgbClr val="00FFFF"/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3200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200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я</a:t>
          </a:r>
          <a:endParaRPr lang="ru-RU" sz="7200" kern="1200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sp:txBody>
      <dsp:txXfrm rot="-5400000">
        <a:off x="1" y="3594547"/>
        <a:ext cx="1184146" cy="507492"/>
      </dsp:txXfrm>
    </dsp:sp>
    <dsp:sp modelId="{9B7343E8-4885-49B0-9AED-99AF0A5A20C7}">
      <dsp:nvSpPr>
        <dsp:cNvPr id="0" name=""/>
        <dsp:cNvSpPr/>
      </dsp:nvSpPr>
      <dsp:spPr>
        <a:xfrm rot="5400000">
          <a:off x="3474502" y="712118"/>
          <a:ext cx="1099564" cy="5680277"/>
        </a:xfrm>
        <a:prstGeom prst="round2SameRect">
          <a:avLst/>
        </a:prstGeom>
        <a:solidFill>
          <a:srgbClr val="FF66FF">
            <a:alpha val="9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4480" tIns="25400" rIns="25400" bIns="25400" numCol="1" spcCol="1270" anchor="ctr" anchorCtr="0">
          <a:noAutofit/>
        </a:bodyPr>
        <a:lstStyle/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4000" b="1" kern="1200" dirty="0" smtClean="0">
              <a:latin typeface="Times New Roman" pitchFamily="18" charset="0"/>
              <a:cs typeface="Times New Roman" pitchFamily="18" charset="0"/>
            </a:rPr>
            <a:t>научился…</a:t>
          </a:r>
          <a:endParaRPr lang="ru-RU" sz="4000" b="1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1184146" y="3056150"/>
        <a:ext cx="5626601" cy="9922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58DE3A-0119-4858-BF91-58086E713A96}" type="datetimeFigureOut">
              <a:rPr lang="ru-RU" smtClean="0"/>
              <a:pPr/>
              <a:t>25.11.2015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0716D7-6652-4E59-A184-714ACE5CA5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62358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0716D7-6652-4E59-A184-714ACE5CA510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24879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0716D7-6652-4E59-A184-714ACE5CA510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33633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25.11.2015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25.11.2015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25.11.2015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25.11.2015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3.jpe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4.wmf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" y="1628800"/>
            <a:ext cx="8305800" cy="4968552"/>
          </a:xfrm>
        </p:spPr>
        <p:txBody>
          <a:bodyPr/>
          <a:lstStyle/>
          <a:p>
            <a:endParaRPr lang="ru-RU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ru-RU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ru-RU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ru-RU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ru-RU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ru-RU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ru-RU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ru-RU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ru-RU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                                                                                        </a:t>
            </a:r>
          </a:p>
          <a:p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Автор:  Погудина О.А.</a:t>
            </a:r>
          </a:p>
          <a:p>
            <a: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МБОУ «СОШ № 1»</a:t>
            </a:r>
            <a:endParaRPr lang="ru-RU" sz="16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-171400"/>
            <a:ext cx="8507288" cy="2736304"/>
          </a:xfrm>
        </p:spPr>
        <p:txBody>
          <a:bodyPr/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/>
            </a:r>
            <a:br>
              <a:rPr lang="ru-RU" sz="3600" b="1" dirty="0" smtClean="0">
                <a:solidFill>
                  <a:srgbClr val="C00000"/>
                </a:solidFill>
              </a:rPr>
            </a:br>
            <a:r>
              <a:rPr lang="ru-RU" sz="3600" b="1" dirty="0" smtClean="0">
                <a:solidFill>
                  <a:srgbClr val="C00000"/>
                </a:solidFill>
              </a:rPr>
              <a:t/>
            </a:r>
            <a:br>
              <a:rPr lang="ru-RU" sz="3600" b="1" dirty="0" smtClean="0">
                <a:solidFill>
                  <a:srgbClr val="C00000"/>
                </a:solidFill>
              </a:rPr>
            </a:br>
            <a:r>
              <a:rPr lang="ru-RU" sz="3600" b="1" dirty="0" smtClean="0">
                <a:solidFill>
                  <a:srgbClr val="C00000"/>
                </a:solidFill>
              </a:rPr>
              <a:t/>
            </a:r>
            <a:br>
              <a:rPr lang="ru-RU" sz="3600" b="1" dirty="0" smtClean="0">
                <a:solidFill>
                  <a:srgbClr val="C00000"/>
                </a:solidFill>
              </a:rPr>
            </a:br>
            <a:r>
              <a:rPr lang="ru-RU" sz="3600" b="1" dirty="0" smtClean="0">
                <a:solidFill>
                  <a:srgbClr val="C00000"/>
                </a:solidFill>
              </a:rPr>
              <a:t/>
            </a:r>
            <a:br>
              <a:rPr lang="ru-RU" sz="3600" b="1" dirty="0" smtClean="0">
                <a:solidFill>
                  <a:srgbClr val="C00000"/>
                </a:solidFill>
              </a:rPr>
            </a:br>
            <a:r>
              <a:rPr lang="ru-RU" sz="3600" b="1" dirty="0" smtClean="0">
                <a:solidFill>
                  <a:srgbClr val="C00000"/>
                </a:solidFill>
              </a:rPr>
              <a:t/>
            </a:r>
            <a:br>
              <a:rPr lang="ru-RU" sz="3600" b="1" dirty="0" smtClean="0">
                <a:solidFill>
                  <a:srgbClr val="C00000"/>
                </a:solidFill>
              </a:rPr>
            </a:br>
            <a:r>
              <a:rPr lang="ru-RU" sz="3600" b="1" dirty="0" smtClean="0">
                <a:solidFill>
                  <a:srgbClr val="C00000"/>
                </a:solidFill>
              </a:rPr>
              <a:t/>
            </a:r>
            <a:br>
              <a:rPr lang="ru-RU" sz="3600" b="1" dirty="0" smtClean="0">
                <a:solidFill>
                  <a:srgbClr val="C00000"/>
                </a:solidFill>
              </a:rPr>
            </a:b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Литературное  чтение 2 класс</a:t>
            </a:r>
            <a:b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Лев Николаевич Толстой</a:t>
            </a:r>
            <a:b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1828-1910</a:t>
            </a:r>
            <a:r>
              <a:rPr lang="ru-RU" sz="4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sz="4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endParaRPr lang="ru-RU" sz="4000" dirty="0"/>
          </a:p>
        </p:txBody>
      </p:sp>
      <p:pic>
        <p:nvPicPr>
          <p:cNvPr id="44034" name="Picture 2" descr="http://www.funlib.ru/cimg/2014/101617/263418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72433" y="1437828"/>
            <a:ext cx="4392996" cy="399323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6" name="Picture 7" descr="фонн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80528" y="-171400"/>
            <a:ext cx="9324528" cy="7222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8" name="Picture 6" descr="http://st.kinopoisk.ru/im/kadr/1/7/3/kinopoisk.ru--173281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052736"/>
            <a:ext cx="3635896" cy="547260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  <a:r>
              <a:rPr lang="ru-RU" dirty="0" smtClean="0"/>
              <a:t>  </a:t>
            </a:r>
            <a:r>
              <a:rPr lang="ru-RU" dirty="0" smtClean="0"/>
              <a:t>трусость</a:t>
            </a:r>
          </a:p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smtClean="0">
                <a:solidFill>
                  <a:srgbClr val="C00000"/>
                </a:solidFill>
              </a:rPr>
              <a:t>  </a:t>
            </a:r>
            <a:r>
              <a:rPr lang="ru-RU" dirty="0" smtClean="0">
                <a:solidFill>
                  <a:srgbClr val="C00000"/>
                </a:solidFill>
              </a:rPr>
              <a:t>ответственность</a:t>
            </a:r>
          </a:p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smtClean="0">
                <a:solidFill>
                  <a:srgbClr val="C00000"/>
                </a:solidFill>
              </a:rPr>
              <a:t>  </a:t>
            </a:r>
            <a:r>
              <a:rPr lang="ru-RU" dirty="0" smtClean="0">
                <a:solidFill>
                  <a:srgbClr val="C00000"/>
                </a:solidFill>
              </a:rPr>
              <a:t>решительность</a:t>
            </a:r>
          </a:p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</a:rPr>
              <a:t>  </a:t>
            </a:r>
            <a:r>
              <a:rPr lang="ru-RU" dirty="0" smtClean="0">
                <a:solidFill>
                  <a:srgbClr val="C00000"/>
                </a:solidFill>
              </a:rPr>
              <a:t> отчаяние</a:t>
            </a:r>
            <a:endParaRPr lang="ru-RU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ru-RU" dirty="0" smtClean="0"/>
              <a:t>  </a:t>
            </a:r>
            <a:r>
              <a:rPr lang="ru-RU" dirty="0" smtClean="0"/>
              <a:t> глупость</a:t>
            </a:r>
            <a:endParaRPr lang="ru-RU" dirty="0" smtClean="0"/>
          </a:p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</a:rPr>
              <a:t>  </a:t>
            </a:r>
            <a:r>
              <a:rPr lang="ru-RU" dirty="0" smtClean="0">
                <a:solidFill>
                  <a:srgbClr val="C00000"/>
                </a:solidFill>
              </a:rPr>
              <a:t> желание </a:t>
            </a:r>
            <a:r>
              <a:rPr lang="ru-RU" dirty="0" smtClean="0">
                <a:solidFill>
                  <a:srgbClr val="C00000"/>
                </a:solidFill>
              </a:rPr>
              <a:t>защитить беспомощного</a:t>
            </a:r>
          </a:p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</a:rPr>
              <a:t>  </a:t>
            </a:r>
            <a:r>
              <a:rPr lang="ru-RU" dirty="0" smtClean="0">
                <a:solidFill>
                  <a:srgbClr val="C00000"/>
                </a:solidFill>
              </a:rPr>
              <a:t> смелость</a:t>
            </a:r>
            <a:endParaRPr lang="ru-RU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ru-RU" dirty="0" smtClean="0"/>
              <a:t>  </a:t>
            </a:r>
            <a:r>
              <a:rPr lang="ru-RU" dirty="0" smtClean="0"/>
              <a:t> жадность</a:t>
            </a:r>
            <a:endParaRPr lang="ru-RU" dirty="0" smtClean="0"/>
          </a:p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smtClean="0">
                <a:solidFill>
                  <a:srgbClr val="C00000"/>
                </a:solidFill>
              </a:rPr>
              <a:t>  благородство</a:t>
            </a:r>
            <a:endParaRPr lang="ru-RU" dirty="0" smtClean="0">
              <a:solidFill>
                <a:srgbClr val="C00000"/>
              </a:solidFill>
            </a:endParaRP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4001" y="47600"/>
            <a:ext cx="8229600" cy="14764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Какие черты характера   проявились в поступке мальчика?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7" descr="фон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0960" y="-415702"/>
            <a:ext cx="9396536" cy="749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 descr="http://ekb156nach.ucoz.ru/novaya_6/63c52bd1de1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1196752"/>
            <a:ext cx="3779912" cy="56612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1.11111E-6 L 0.4283 1.11111E-6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0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500"/>
                            </p:stCondLst>
                            <p:childTnLst>
                              <p:par>
                                <p:cTn id="7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2.22222E-6 L 0.41944 2.22222E-6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97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500"/>
                            </p:stCondLst>
                            <p:childTnLst>
                              <p:par>
                                <p:cTn id="73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7.40741E-7 L 0.41267 -7.40741E-7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6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buNone/>
            </a:pPr>
            <a:r>
              <a:rPr lang="ru-RU" sz="4600" b="1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  <a:cs typeface="Times New Roman" pitchFamily="18" charset="0"/>
              </a:rPr>
              <a:t>« Ты навсегда </a:t>
            </a:r>
          </a:p>
          <a:p>
            <a:pPr lvl="1">
              <a:buNone/>
            </a:pPr>
            <a:r>
              <a:rPr lang="ru-RU" sz="4600" b="1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  <a:cs typeface="Times New Roman" pitchFamily="18" charset="0"/>
              </a:rPr>
              <a:t>в ответе за всех ,</a:t>
            </a:r>
          </a:p>
          <a:p>
            <a:pPr lvl="1">
              <a:buNone/>
            </a:pPr>
            <a:r>
              <a:rPr lang="ru-RU" sz="4600" b="1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  <a:cs typeface="Times New Roman" pitchFamily="18" charset="0"/>
              </a:rPr>
              <a:t> кого приручил».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52400"/>
            <a:ext cx="7931224" cy="1260376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0070C0"/>
                </a:solidFill>
                <a:latin typeface="Monotype Corsiva" pitchFamily="66" charset="0"/>
              </a:rPr>
              <a:t>   </a:t>
            </a:r>
            <a:r>
              <a:rPr lang="ru-RU" sz="5400" b="1" dirty="0" err="1" smtClean="0">
                <a:solidFill>
                  <a:srgbClr val="0070C0"/>
                </a:solidFill>
                <a:latin typeface="Monotype Corsiva" pitchFamily="66" charset="0"/>
              </a:rPr>
              <a:t>Антуан</a:t>
            </a:r>
            <a:r>
              <a:rPr lang="ru-RU" sz="5400" b="1" dirty="0" smtClean="0">
                <a:solidFill>
                  <a:srgbClr val="0070C0"/>
                </a:solidFill>
                <a:latin typeface="Monotype Corsiva" pitchFamily="66" charset="0"/>
              </a:rPr>
              <a:t> де </a:t>
            </a:r>
            <a:r>
              <a:rPr lang="ru-RU" sz="5400" b="1" dirty="0" err="1" smtClean="0">
                <a:solidFill>
                  <a:srgbClr val="0070C0"/>
                </a:solidFill>
                <a:latin typeface="Monotype Corsiva" pitchFamily="66" charset="0"/>
              </a:rPr>
              <a:t>Сент</a:t>
            </a:r>
            <a:r>
              <a:rPr lang="ru-RU" sz="5400" b="1" dirty="0" smtClean="0">
                <a:solidFill>
                  <a:srgbClr val="0070C0"/>
                </a:solidFill>
                <a:latin typeface="Monotype Corsiva" pitchFamily="66" charset="0"/>
              </a:rPr>
              <a:t> - </a:t>
            </a:r>
            <a:r>
              <a:rPr lang="ru-RU" sz="5400" b="1" dirty="0" err="1" smtClean="0">
                <a:solidFill>
                  <a:srgbClr val="0070C0"/>
                </a:solidFill>
                <a:latin typeface="Monotype Corsiva" pitchFamily="66" charset="0"/>
              </a:rPr>
              <a:t>Экзюпери</a:t>
            </a:r>
            <a:endParaRPr lang="ru-RU" sz="5400" b="1" dirty="0">
              <a:solidFill>
                <a:srgbClr val="0070C0"/>
              </a:solidFill>
              <a:latin typeface="Monotype Corsiva" pitchFamily="66" charset="0"/>
            </a:endParaRPr>
          </a:p>
        </p:txBody>
      </p:sp>
      <p:pic>
        <p:nvPicPr>
          <p:cNvPr id="38914" name="Picture 2" descr="http://fs00.infourok.ru/images/doc/276/281940/img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3861048"/>
            <a:ext cx="3888432" cy="270892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38916" name="Picture 4" descr="http://coollib.net/i/28/237528/autogen_ebook_id5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628800"/>
            <a:ext cx="3600400" cy="482453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5">
                <a:lumMod val="60000"/>
                <a:lumOff val="40000"/>
              </a:schemeClr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6" name="Picture 7" descr="фонн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219200"/>
          </a:xfrm>
        </p:spPr>
        <p:txBody>
          <a:bodyPr/>
          <a:lstStyle/>
          <a:p>
            <a:r>
              <a:rPr lang="ru-RU" dirty="0" smtClean="0"/>
              <a:t>                     </a:t>
            </a:r>
            <a:r>
              <a:rPr lang="ru-RU" b="1" dirty="0" smtClean="0">
                <a:solidFill>
                  <a:srgbClr val="00B050"/>
                </a:solidFill>
              </a:rPr>
              <a:t>Рефлексия</a:t>
            </a:r>
            <a:endParaRPr lang="ru-RU" b="1" dirty="0">
              <a:solidFill>
                <a:srgbClr val="00B050"/>
              </a:solidFill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656739208"/>
              </p:ext>
            </p:extLst>
          </p:nvPr>
        </p:nvGraphicFramePr>
        <p:xfrm>
          <a:off x="1524000" y="1397000"/>
          <a:ext cx="6864424" cy="4699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67544" y="1013359"/>
            <a:ext cx="8422629" cy="5187280"/>
          </a:xfrm>
          <a:ln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8" name="Picture 7" descr="фонн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-170184" y="0"/>
            <a:ext cx="9505056" cy="6853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88024" y="1124744"/>
            <a:ext cx="4355976" cy="54006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 </a:t>
            </a:r>
            <a:r>
              <a:rPr lang="ru-RU" b="1" dirty="0" smtClean="0"/>
              <a:t>а) Составить  план  рассказа ,  сделать поделку</a:t>
            </a:r>
            <a:r>
              <a:rPr lang="ru-RU" dirty="0" smtClean="0"/>
              <a:t>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b="1" dirty="0" smtClean="0"/>
              <a:t>б) Рассказ о домашнем любимце (оформить в виде книжки-малышки  с фотографиями).</a:t>
            </a:r>
          </a:p>
          <a:p>
            <a:pPr>
              <a:buNone/>
            </a:pPr>
            <a:r>
              <a:rPr lang="ru-RU" dirty="0" smtClean="0"/>
              <a:t> </a:t>
            </a:r>
            <a:r>
              <a:rPr lang="ru-RU" b="1" dirty="0" smtClean="0"/>
              <a:t>в)Выполнить пересказ, нарисовать рисунок.</a:t>
            </a:r>
          </a:p>
          <a:p>
            <a:pPr>
              <a:buNone/>
            </a:pPr>
            <a:r>
              <a:rPr lang="ru-RU" dirty="0" smtClean="0"/>
              <a:t> </a:t>
            </a:r>
          </a:p>
          <a:p>
            <a:pPr>
              <a:buNone/>
            </a:pPr>
            <a:endParaRPr lang="ru-RU" dirty="0" smtClean="0"/>
          </a:p>
          <a:p>
            <a:pPr marL="514350" indent="-514350">
              <a:buClrTx/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72344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Домашнее задание по выбору….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794" name="Picture 2" descr="http://www.svgeorg.ru/images/announces/mudryj_fili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68760"/>
            <a:ext cx="6839744" cy="4680520"/>
          </a:xfrm>
          <a:prstGeom prst="rect">
            <a:avLst/>
          </a:prstGeom>
          <a:noFill/>
        </p:spPr>
      </p:pic>
      <p:pic>
        <p:nvPicPr>
          <p:cNvPr id="5" name="Picture 7" descr="фонн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96552" y="-171400"/>
            <a:ext cx="9803823" cy="70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836440"/>
          </a:xfrm>
        </p:spPr>
        <p:txBody>
          <a:bodyPr>
            <a:prstTxWarp prst="textDeflateBottom">
              <a:avLst/>
            </a:prstTxWarp>
            <a:normAutofit/>
          </a:bodyPr>
          <a:lstStyle/>
          <a:p>
            <a:r>
              <a:rPr lang="ru-RU" sz="6000" b="1" dirty="0" smtClean="0">
                <a:solidFill>
                  <a:srgbClr val="00B050"/>
                </a:solidFill>
                <a:latin typeface="Arial Black" pitchFamily="34" charset="0"/>
              </a:rPr>
              <a:t> Спасибо</a:t>
            </a:r>
            <a:r>
              <a:rPr lang="ru-RU" sz="6000" b="1" dirty="0" smtClean="0">
                <a:latin typeface="Arial Black" pitchFamily="34" charset="0"/>
              </a:rPr>
              <a:t> </a:t>
            </a:r>
            <a:r>
              <a:rPr lang="ru-RU" sz="6000" b="1" dirty="0" smtClean="0">
                <a:solidFill>
                  <a:srgbClr val="C00000"/>
                </a:solidFill>
                <a:latin typeface="Arial Black" pitchFamily="34" charset="0"/>
              </a:rPr>
              <a:t>за</a:t>
            </a:r>
            <a:r>
              <a:rPr lang="ru-RU" sz="6000" b="1" dirty="0" smtClean="0">
                <a:latin typeface="Arial Black" pitchFamily="34" charset="0"/>
              </a:rPr>
              <a:t>  </a:t>
            </a:r>
            <a:r>
              <a:rPr lang="ru-RU" sz="6000" b="1" dirty="0" smtClean="0">
                <a:solidFill>
                  <a:srgbClr val="7030A0"/>
                </a:solidFill>
                <a:latin typeface="Arial Black" pitchFamily="34" charset="0"/>
              </a:rPr>
              <a:t>урок!</a:t>
            </a:r>
            <a:endParaRPr lang="ru-RU" sz="6000" dirty="0"/>
          </a:p>
        </p:txBody>
      </p:sp>
      <p:pic>
        <p:nvPicPr>
          <p:cNvPr id="2050" name="Picture 2" descr="http://www.schoolphotographs.co.uk/wp-content/uploads/shutterstock_165696095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59" y="1556792"/>
            <a:ext cx="7992889" cy="46085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7" descr="фонн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0" y="0"/>
            <a:ext cx="9324528" cy="7101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4971256"/>
          </a:xfrm>
        </p:spPr>
        <p:txBody>
          <a:bodyPr/>
          <a:lstStyle/>
          <a:p>
            <a:pPr>
              <a:buNone/>
            </a:pPr>
            <a:r>
              <a:rPr lang="ru-RU" sz="2800" dirty="0" smtClean="0">
                <a:solidFill>
                  <a:srgbClr val="796AE4"/>
                </a:solidFill>
                <a:latin typeface="Arial Black" pitchFamily="34" charset="0"/>
              </a:rPr>
              <a:t>           </a:t>
            </a:r>
            <a:r>
              <a:rPr lang="ru-RU" sz="4400" dirty="0" smtClean="0">
                <a:solidFill>
                  <a:srgbClr val="796AE4"/>
                </a:solidFill>
                <a:latin typeface="Arial Black" pitchFamily="34" charset="0"/>
              </a:rPr>
              <a:t>От топота копыт , </a:t>
            </a:r>
          </a:p>
          <a:p>
            <a:pPr>
              <a:buNone/>
            </a:pPr>
            <a:r>
              <a:rPr lang="ru-RU" sz="4400" dirty="0" smtClean="0">
                <a:solidFill>
                  <a:srgbClr val="796AE4"/>
                </a:solidFill>
                <a:latin typeface="Arial Black" pitchFamily="34" charset="0"/>
              </a:rPr>
              <a:t>    пыль по полю летит.</a:t>
            </a:r>
          </a:p>
          <a:p>
            <a:endParaRPr lang="ru-RU" sz="44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404664"/>
            <a:ext cx="8435280" cy="1224136"/>
          </a:xfrm>
        </p:spPr>
        <p:txBody>
          <a:bodyPr>
            <a:prstTxWarp prst="textDeflateBottom">
              <a:avLst/>
            </a:prstTxWarp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Arial Black" pitchFamily="34" charset="0"/>
              </a:rPr>
              <a:t>  Речевая  разминка</a:t>
            </a:r>
            <a:endParaRPr lang="ru-RU" dirty="0"/>
          </a:p>
        </p:txBody>
      </p:sp>
      <p:pic>
        <p:nvPicPr>
          <p:cNvPr id="1026" name="Picture 2" descr="http://poradu.pp.ua/uploads/posts/2015-08/rechennya-z-pryamoyu-movoyu-prikladi-pravila-rosyskoyi-movi_647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2636912"/>
            <a:ext cx="6667500" cy="36637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7" descr="фонн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80528" y="0"/>
            <a:ext cx="9324528" cy="6669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124570"/>
            <a:ext cx="8507288" cy="489924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                            План.</a:t>
            </a:r>
          </a:p>
          <a:p>
            <a:pPr>
              <a:buNone/>
            </a:pPr>
            <a: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1) Один дома. </a:t>
            </a:r>
          </a:p>
          <a:p>
            <a:pPr>
              <a:buNone/>
            </a:pPr>
            <a: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2)</a:t>
            </a:r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Опасная дорога в школу. </a:t>
            </a:r>
            <a:endParaRPr lang="ru-RU" sz="28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3)</a:t>
            </a:r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Встреча с учителем.</a:t>
            </a:r>
          </a:p>
          <a:p>
            <a:pPr>
              <a:buNone/>
            </a:pPr>
            <a: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4)</a:t>
            </a:r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Филипок</a:t>
            </a:r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и  Костюшка.</a:t>
            </a:r>
          </a:p>
          <a:p>
            <a:pPr>
              <a:buNone/>
            </a:pPr>
            <a:endParaRPr lang="ru-RU" sz="32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52400"/>
            <a:ext cx="7416824" cy="97234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B050"/>
                </a:solidFill>
              </a:rPr>
              <a:t>        </a:t>
            </a:r>
            <a:r>
              <a:rPr lang="ru-RU" sz="4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Проверка  домашнего  задания</a:t>
            </a:r>
            <a:endParaRPr lang="ru-RU" sz="40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7" descr="фон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8" y="-387424"/>
            <a:ext cx="9505055" cy="743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ic.pics.livejournal.com/kapuchin/11418467/924330/924330_original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1052736"/>
            <a:ext cx="3707904" cy="576240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400600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152400"/>
            <a:ext cx="5256584" cy="1116360"/>
          </a:xfrm>
        </p:spPr>
        <p:txBody>
          <a:bodyPr>
            <a:normAutofit/>
          </a:bodyPr>
          <a:lstStyle/>
          <a:p>
            <a:r>
              <a:rPr lang="ru-RU" dirty="0" smtClean="0"/>
              <a:t>            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Тест опрос: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1340768"/>
            <a:ext cx="784887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1.С кем </a:t>
            </a:r>
            <a:r>
              <a:rPr lang="ru-RU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Филипок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остался дома?</a:t>
            </a:r>
          </a:p>
          <a:p>
            <a:pPr>
              <a:defRPr/>
            </a:pP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а)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 братом;   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б)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 дедушкой; 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в)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 бабушкой</a:t>
            </a:r>
          </a:p>
          <a:p>
            <a:pPr>
              <a:defRPr/>
            </a:pP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2. Почему мальчик по дороге упал?</a:t>
            </a:r>
          </a:p>
          <a:p>
            <a:pPr>
              <a:defRPr/>
            </a:pP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а)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испугался; 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б)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споткнулся;   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в)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уронила собака</a:t>
            </a:r>
          </a:p>
          <a:p>
            <a:pPr>
              <a:defRPr/>
            </a:pP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3. Чего боялся, стоя на крыльце школы?</a:t>
            </a:r>
          </a:p>
          <a:p>
            <a:pPr>
              <a:defRPr/>
            </a:pP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а)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учитель прогонит;     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б)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учитель заставит</a:t>
            </a:r>
          </a:p>
          <a:p>
            <a:pPr>
              <a:defRPr/>
            </a:pP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учиться; 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)  ребята будут смеяться</a:t>
            </a:r>
          </a:p>
          <a:p>
            <a:pPr>
              <a:defRPr/>
            </a:pP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4. Какое задание учитель дал </a:t>
            </a:r>
            <a:r>
              <a:rPr lang="ru-RU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Филипку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>
              <a:defRPr/>
            </a:pP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а)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решить задачу;     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б)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написать своё имя ;  </a:t>
            </a:r>
          </a:p>
          <a:p>
            <a:pPr>
              <a:defRPr/>
            </a:pP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в)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сложить своё имя</a:t>
            </a:r>
          </a:p>
          <a:p>
            <a:pPr>
              <a:defRPr/>
            </a:pP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5. Кто учил мальчика читать?</a:t>
            </a:r>
          </a:p>
          <a:p>
            <a:pPr>
              <a:defRPr/>
            </a:pP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а)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мама;      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б)</a:t>
            </a:r>
            <a:r>
              <a:rPr lang="ru-RU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Костюшка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;    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в)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друг</a:t>
            </a:r>
            <a:endParaRPr lang="ru-RU" sz="2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7" descr="фон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8" y="0"/>
            <a:ext cx="932452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16360"/>
          </a:xfrm>
        </p:spPr>
        <p:txBody>
          <a:bodyPr>
            <a:normAutofit/>
          </a:bodyPr>
          <a:lstStyle/>
          <a:p>
            <a:r>
              <a:rPr lang="ru-RU" sz="4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Ответы к тесту:</a:t>
            </a:r>
            <a:endParaRPr lang="ru-RU" sz="4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71600" y="1556792"/>
            <a:ext cx="7776864" cy="45365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Самопроверка..</a:t>
            </a:r>
          </a:p>
          <a:p>
            <a:pPr>
              <a:buFont typeface="Wingdings" pitchFamily="2" charset="2"/>
              <a:buChar char="Ø"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 1- в</a:t>
            </a:r>
          </a:p>
          <a:p>
            <a:pPr>
              <a:buFont typeface="Wingdings" pitchFamily="2" charset="2"/>
              <a:buChar char="Ø"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 2- б</a:t>
            </a:r>
          </a:p>
          <a:p>
            <a:pPr>
              <a:buFont typeface="Wingdings" pitchFamily="2" charset="2"/>
              <a:buChar char="Ø"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 3- а</a:t>
            </a:r>
          </a:p>
          <a:p>
            <a:pPr>
              <a:buFont typeface="Wingdings" pitchFamily="2" charset="2"/>
              <a:buChar char="Ø"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 4- в</a:t>
            </a:r>
          </a:p>
          <a:p>
            <a:pPr>
              <a:buFont typeface="Wingdings" pitchFamily="2" charset="2"/>
              <a:buChar char="Ø"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 5- б</a:t>
            </a:r>
          </a:p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. Самооценка</a:t>
            </a:r>
          </a:p>
        </p:txBody>
      </p:sp>
      <p:pic>
        <p:nvPicPr>
          <p:cNvPr id="5" name="Picture 7" descr="фон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http://player.myshared.ru/603933/data/images/img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340769"/>
            <a:ext cx="3744416" cy="51845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B050"/>
                </a:solidFill>
                <a:latin typeface="Arial Black" pitchFamily="34" charset="0"/>
              </a:rPr>
              <a:t>       Собери  пословицы </a:t>
            </a:r>
            <a:endParaRPr lang="ru-RU" dirty="0">
              <a:solidFill>
                <a:srgbClr val="00B050"/>
              </a:solidFill>
              <a:latin typeface="Arial Black" pitchFamily="34" charset="0"/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sz="half" idx="1"/>
          </p:nvPr>
        </p:nvSpPr>
        <p:spPr>
          <a:xfrm>
            <a:off x="454968" y="1716832"/>
            <a:ext cx="4337624" cy="4572000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Нет друга ищи,</a:t>
            </a:r>
          </a:p>
          <a:p>
            <a:endParaRPr lang="ru-RU" sz="3600" dirty="0" smtClean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3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Вместе тесно, </a:t>
            </a:r>
          </a:p>
          <a:p>
            <a:endParaRPr lang="ru-RU" sz="36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3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Старый друг, 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4283968" y="1700808"/>
            <a:ext cx="4752528" cy="4572000"/>
          </a:xfrm>
        </p:spPr>
        <p:txBody>
          <a:bodyPr/>
          <a:lstStyle/>
          <a:p>
            <a:r>
              <a:rPr lang="ru-RU" sz="36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лучше новых двух.</a:t>
            </a:r>
            <a:r>
              <a:rPr lang="ru-RU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ru-RU" sz="36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sz="36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3600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  нашёл  береги.</a:t>
            </a:r>
          </a:p>
          <a:p>
            <a:endParaRPr lang="ru-RU" sz="3600" dirty="0" smtClean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3600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 </a:t>
            </a:r>
            <a:r>
              <a:rPr lang="ru-RU" sz="36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врозь </a:t>
            </a:r>
            <a:r>
              <a:rPr lang="ru-RU" sz="3600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скучно.</a:t>
            </a:r>
            <a:endParaRPr lang="ru-RU" sz="2400" dirty="0" smtClean="0">
              <a:solidFill>
                <a:srgbClr val="C00000"/>
              </a:solidFill>
              <a:latin typeface="Arial Black" pitchFamily="34" charset="0"/>
            </a:endParaRPr>
          </a:p>
          <a:p>
            <a:endParaRPr lang="ru-RU" dirty="0"/>
          </a:p>
        </p:txBody>
      </p:sp>
      <p:pic>
        <p:nvPicPr>
          <p:cNvPr id="6" name="Picture 7" descr="фон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77734" y="1700808"/>
            <a:ext cx="3340491" cy="36023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7037E-6 L -0.40937 -0.07639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469" y="-38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63 0.01065 L -0.39966 -0.06944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201" y="-4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94 -0.0449 L -0.41545 0.46806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226" y="25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01" name="Picture 17" descr="10102004190732_M434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01013" y="5300663"/>
            <a:ext cx="762000" cy="114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02" name="Picture 18" descr="10102004190732_M434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20272" y="4581128"/>
            <a:ext cx="1047750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03" name="Picture 19" descr="10102004190732_M4341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24128" y="3861048"/>
            <a:ext cx="1381125" cy="208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04" name="Picture 20" descr="10102004190732_M4341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40200" y="2781300"/>
            <a:ext cx="1762125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05" name="Picture 21" descr="10102004190732_M4341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11413" y="1412875"/>
            <a:ext cx="2143125" cy="323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06" name="Picture 22" descr="10102004190732_M4341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88913"/>
            <a:ext cx="2714625" cy="410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10" name="Picture 26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64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4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4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4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40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40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40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40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40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40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40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40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4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4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4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40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40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40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40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40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40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40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40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8000"/>
                            </p:stCondLst>
                            <p:childTnLst>
                              <p:par>
                                <p:cTn id="7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0"/>
                            </p:stCondLst>
                            <p:childTnLst>
                              <p:par>
                                <p:cTn id="9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2000"/>
                            </p:stCondLst>
                            <p:childTnLst>
                              <p:par>
                                <p:cTn id="110" presetID="10" presetClass="entr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16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6000"/>
                            </p:stCondLst>
                            <p:childTnLst>
                              <p:par>
                                <p:cTn id="114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5" dur="2000" fill="hold"/>
                                        <p:tgtEl>
                                          <p:spTgt spid="164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8000"/>
                            </p:stCondLst>
                            <p:childTnLst>
                              <p:par>
                                <p:cTn id="117" presetID="10" presetClass="entr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16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2000"/>
                            </p:stCondLst>
                            <p:childTnLst>
                              <p:par>
                                <p:cTn id="121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2" dur="2000" fill="hold"/>
                                        <p:tgtEl>
                                          <p:spTgt spid="164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24000"/>
                            </p:stCondLst>
                            <p:childTnLst>
                              <p:par>
                                <p:cTn id="124" presetID="10" presetClass="entr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16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28000"/>
                            </p:stCondLst>
                            <p:childTnLst>
                              <p:par>
                                <p:cTn id="12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9" dur="2000" fill="hold"/>
                                        <p:tgtEl>
                                          <p:spTgt spid="164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30000"/>
                            </p:stCondLst>
                            <p:childTnLst>
                              <p:par>
                                <p:cTn id="13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7037E-7 L -0.21944 -0.13102 " pathEditMode="relative" rAng="0" ptsTypes="AA">
                                      <p:cBhvr>
                                        <p:cTn id="132" dur="2000" fill="hold"/>
                                        <p:tgtEl>
                                          <p:spTgt spid="164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00" y="-6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32000"/>
                            </p:stCondLst>
                            <p:childTnLst>
                              <p:par>
                                <p:cTn id="13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5.55556E-6 L -0.40156 -0.29399 " pathEditMode="relative" ptsTypes="AA">
                                      <p:cBhvr>
                                        <p:cTn id="135" dur="2000" fill="hold"/>
                                        <p:tgtEl>
                                          <p:spTgt spid="164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34000"/>
                            </p:stCondLst>
                            <p:childTnLst>
                              <p:par>
                                <p:cTn id="13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775 0.07893 L -0.54809 -0.40394 " pathEditMode="relative" rAng="0" ptsTypes="AA">
                                      <p:cBhvr>
                                        <p:cTn id="138" dur="2000" fill="hold"/>
                                        <p:tgtEl>
                                          <p:spTgt spid="164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300" y="-24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36000"/>
                            </p:stCondLst>
                            <p:childTnLst>
                              <p:par>
                                <p:cTn id="14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812 -0.06296 L -0.67153 -0.50416 " pathEditMode="relative" rAng="0" ptsTypes="AA">
                                      <p:cBhvr>
                                        <p:cTn id="141" dur="2000" fill="hold"/>
                                        <p:tgtEl>
                                          <p:spTgt spid="164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200" y="-22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38000"/>
                            </p:stCondLst>
                            <p:childTnLst>
                              <p:par>
                                <p:cTn id="14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3.7037E-6 L -0.77951 -0.57755 " pathEditMode="relative" ptsTypes="AA">
                                      <p:cBhvr>
                                        <p:cTn id="144" dur="2000" fill="hold"/>
                                        <p:tgtEl>
                                          <p:spTgt spid="164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40000"/>
                            </p:stCondLst>
                            <p:childTnLst>
                              <p:par>
                                <p:cTn id="14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1000"/>
                                        <p:tgtEl>
                                          <p:spTgt spid="164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41000"/>
                            </p:stCondLst>
                            <p:childTnLst>
                              <p:par>
                                <p:cTn id="15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1000"/>
                                        <p:tgtEl>
                                          <p:spTgt spid="164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42000"/>
                            </p:stCondLst>
                            <p:childTnLst>
                              <p:par>
                                <p:cTn id="15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1000"/>
                                        <p:tgtEl>
                                          <p:spTgt spid="164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43000"/>
                            </p:stCondLst>
                            <p:childTnLst>
                              <p:par>
                                <p:cTn id="15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1000"/>
                                        <p:tgtEl>
                                          <p:spTgt spid="164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44000"/>
                            </p:stCondLst>
                            <p:childTnLst>
                              <p:par>
                                <p:cTn id="16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1000"/>
                                        <p:tgtEl>
                                          <p:spTgt spid="164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45000"/>
                            </p:stCondLst>
                            <p:childTnLst>
                              <p:par>
                                <p:cTn id="16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1000"/>
                                        <p:tgtEl>
                                          <p:spTgt spid="164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46000"/>
                            </p:stCondLst>
                            <p:childTnLst>
                              <p:par>
                                <p:cTn id="170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2" dur="2000" fill="hold"/>
                                        <p:tgtEl>
                                          <p:spTgt spid="164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3" dur="2000" fill="hold"/>
                                        <p:tgtEl>
                                          <p:spTgt spid="164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48000"/>
                            </p:stCondLst>
                            <p:childTnLst>
                              <p:par>
                                <p:cTn id="17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7" dur="2000" fill="hold"/>
                                        <p:tgtEl>
                                          <p:spTgt spid="164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8" dur="2000" fill="hold"/>
                                        <p:tgtEl>
                                          <p:spTgt spid="164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50000"/>
                            </p:stCondLst>
                            <p:childTnLst>
                              <p:par>
                                <p:cTn id="180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2" dur="2000" fill="hold"/>
                                        <p:tgtEl>
                                          <p:spTgt spid="164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3" dur="2000" fill="hold"/>
                                        <p:tgtEl>
                                          <p:spTgt spid="164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52000"/>
                            </p:stCondLst>
                            <p:childTnLst>
                              <p:par>
                                <p:cTn id="18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7" dur="2000" fill="hold"/>
                                        <p:tgtEl>
                                          <p:spTgt spid="164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8" dur="2000" fill="hold"/>
                                        <p:tgtEl>
                                          <p:spTgt spid="164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54000"/>
                            </p:stCondLst>
                            <p:childTnLst>
                              <p:par>
                                <p:cTn id="19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2" dur="2000" fill="hold"/>
                                        <p:tgtEl>
                                          <p:spTgt spid="164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3" dur="2000" fill="hold"/>
                                        <p:tgtEl>
                                          <p:spTgt spid="164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56000"/>
                            </p:stCondLst>
                            <p:childTnLst>
                              <p:par>
                                <p:cTn id="19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7" dur="2000" fill="hold"/>
                                        <p:tgtEl>
                                          <p:spTgt spid="164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8" dur="2000" fill="hold"/>
                                        <p:tgtEl>
                                          <p:spTgt spid="164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58000"/>
                            </p:stCondLst>
                            <p:childTnLst>
                              <p:par>
                                <p:cTn id="20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1" dur="2000" fill="hold"/>
                                        <p:tgtEl>
                                          <p:spTgt spid="164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60000"/>
                            </p:stCondLst>
                            <p:childTnLst>
                              <p:par>
                                <p:cTn id="203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4" dur="2000" fill="hold"/>
                                        <p:tgtEl>
                                          <p:spTgt spid="164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62000"/>
                            </p:stCondLst>
                            <p:childTnLst>
                              <p:par>
                                <p:cTn id="206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7" dur="2000" fill="hold"/>
                                        <p:tgtEl>
                                          <p:spTgt spid="164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64000"/>
                            </p:stCondLst>
                            <p:childTnLst>
                              <p:par>
                                <p:cTn id="20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0" dur="2000" fill="hold"/>
                                        <p:tgtEl>
                                          <p:spTgt spid="164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66000"/>
                            </p:stCondLst>
                            <p:childTnLst>
                              <p:par>
                                <p:cTn id="21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3" dur="2000" fill="hold"/>
                                        <p:tgtEl>
                                          <p:spTgt spid="164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68000"/>
                            </p:stCondLst>
                            <p:childTnLst>
                              <p:par>
                                <p:cTn id="21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6" dur="2000" fill="hold"/>
                                        <p:tgtEl>
                                          <p:spTgt spid="164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70000"/>
                            </p:stCondLst>
                            <p:childTnLst>
                              <p:par>
                                <p:cTn id="218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9" dur="2000"/>
                                        <p:tgtEl>
                                          <p:spTgt spid="164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0" dur="2000"/>
                                        <p:tgtEl>
                                          <p:spTgt spid="164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4" dur="2000" fill="hold"/>
                                        <p:tgtEl>
                                          <p:spTgt spid="164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2000" fill="hold"/>
                                        <p:tgtEl>
                                          <p:spTgt spid="164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72000"/>
                            </p:stCondLst>
                            <p:childTnLst>
                              <p:par>
                                <p:cTn id="227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8" dur="2000"/>
                                        <p:tgtEl>
                                          <p:spTgt spid="164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9" dur="2000"/>
                                        <p:tgtEl>
                                          <p:spTgt spid="164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3" dur="2000" fill="hold"/>
                                        <p:tgtEl>
                                          <p:spTgt spid="164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2000" fill="hold"/>
                                        <p:tgtEl>
                                          <p:spTgt spid="164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74000"/>
                            </p:stCondLst>
                            <p:childTnLst>
                              <p:par>
                                <p:cTn id="236" presetID="2" presetClass="exit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7" dur="2000"/>
                                        <p:tgtEl>
                                          <p:spTgt spid="164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8" dur="2000"/>
                                        <p:tgtEl>
                                          <p:spTgt spid="164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2" dur="2000" fill="hold"/>
                                        <p:tgtEl>
                                          <p:spTgt spid="164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2000" fill="hold"/>
                                        <p:tgtEl>
                                          <p:spTgt spid="164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76000"/>
                            </p:stCondLst>
                            <p:childTnLst>
                              <p:par>
                                <p:cTn id="245" presetID="2" presetClass="exit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6" dur="2000"/>
                                        <p:tgtEl>
                                          <p:spTgt spid="164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7" dur="2000"/>
                                        <p:tgtEl>
                                          <p:spTgt spid="164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1" dur="2000" fill="hold"/>
                                        <p:tgtEl>
                                          <p:spTgt spid="164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2000" fill="hold"/>
                                        <p:tgtEl>
                                          <p:spTgt spid="164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78000"/>
                            </p:stCondLst>
                            <p:childTnLst>
                              <p:par>
                                <p:cTn id="254" presetID="2" presetClass="exit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5" dur="2000"/>
                                        <p:tgtEl>
                                          <p:spTgt spid="164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6" dur="2000"/>
                                        <p:tgtEl>
                                          <p:spTgt spid="164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0" dur="2000" fill="hold"/>
                                        <p:tgtEl>
                                          <p:spTgt spid="164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2000" fill="hold"/>
                                        <p:tgtEl>
                                          <p:spTgt spid="164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80000"/>
                            </p:stCondLst>
                            <p:childTnLst>
                              <p:par>
                                <p:cTn id="263" presetID="7" presetClass="path" presetSubtype="0" repeatCount="3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889 -0.00509 L 0.54062 -0.00509 L 0.54062 0.37014 L 0.13889 0.37014 L 0.13889 -0.00509 Z " pathEditMode="relative" rAng="0" ptsTypes="FFFFF">
                                      <p:cBhvr>
                                        <p:cTn id="264" dur="3000" spd="-100000" fill="hold"/>
                                        <p:tgtEl>
                                          <p:spTgt spid="164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100" y="18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89000"/>
                            </p:stCondLst>
                            <p:childTnLst>
                              <p:par>
                                <p:cTn id="266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7" dur="3000"/>
                                        <p:tgtEl>
                                          <p:spTgt spid="164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8" dur="3000"/>
                                        <p:tgtEl>
                                          <p:spTgt spid="164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6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2" dur="2000" fill="hold"/>
                                        <p:tgtEl>
                                          <p:spTgt spid="164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2000" fill="hold"/>
                                        <p:tgtEl>
                                          <p:spTgt spid="164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4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6" dur="2000" fill="hold"/>
                                        <p:tgtEl>
                                          <p:spTgt spid="164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2000" fill="hold"/>
                                        <p:tgtEl>
                                          <p:spTgt spid="164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278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410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b="1" dirty="0" smtClean="0"/>
          </a:p>
          <a:p>
            <a:pPr>
              <a:buNone/>
            </a:pPr>
            <a:r>
              <a:rPr lang="ru-RU" sz="4400" b="1" dirty="0" smtClean="0"/>
              <a:t> </a:t>
            </a:r>
            <a:r>
              <a:rPr lang="ru-RU" sz="4400" b="1" dirty="0" err="1" smtClean="0"/>
              <a:t>КобтёЛнок</a:t>
            </a:r>
            <a:endParaRPr lang="ru-RU" sz="4400" b="1" dirty="0" smtClean="0"/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r>
              <a:rPr lang="ru-RU" sz="4800" b="1" dirty="0" smtClean="0">
                <a:solidFill>
                  <a:srgbClr val="C00000"/>
                </a:solidFill>
              </a:rPr>
              <a:t>«Котёнок»</a:t>
            </a:r>
            <a:endParaRPr lang="ru-RU" sz="4800" b="1" dirty="0">
              <a:solidFill>
                <a:srgbClr val="C000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</a:t>
            </a:r>
            <a:r>
              <a:rPr lang="ru-RU" dirty="0" smtClean="0">
                <a:solidFill>
                  <a:srgbClr val="C00000"/>
                </a:solidFill>
              </a:rPr>
              <a:t>Л.Н.Толстой - рассказ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37890" name="Picture 2" descr="http://polistaj.ru/image/Small/multimedia/books_covers/10071884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1268760"/>
            <a:ext cx="4573538" cy="53285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7" descr="фонн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52536" y="0"/>
            <a:ext cx="964907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548680"/>
            <a:ext cx="8435280" cy="5547320"/>
          </a:xfrm>
        </p:spPr>
        <p:txBody>
          <a:bodyPr/>
          <a:lstStyle/>
          <a:p>
            <a:pPr>
              <a:buNone/>
            </a:pPr>
            <a:r>
              <a:rPr lang="ru-RU" sz="2800" dirty="0" smtClean="0">
                <a:solidFill>
                  <a:srgbClr val="0070C0"/>
                </a:solidFill>
                <a:latin typeface="Monotype Corsiva" pitchFamily="66" charset="0"/>
                <a:cs typeface="Times New Roman" pitchFamily="18" charset="0"/>
              </a:rPr>
              <a:t>     </a:t>
            </a:r>
            <a:r>
              <a:rPr lang="ru-RU" sz="2800" b="1" dirty="0" smtClean="0">
                <a:solidFill>
                  <a:srgbClr val="0070C0"/>
                </a:solidFill>
                <a:latin typeface="Monotype Corsiva" pitchFamily="66" charset="0"/>
                <a:cs typeface="Times New Roman" pitchFamily="18" charset="0"/>
              </a:rPr>
              <a:t>Объясни другу:</a:t>
            </a:r>
          </a:p>
          <a:p>
            <a:pPr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амбар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-</a:t>
            </a:r>
          </a:p>
          <a:p>
            <a:pPr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прочь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– </a:t>
            </a:r>
          </a:p>
          <a:p>
            <a:pPr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подле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- </a:t>
            </a:r>
          </a:p>
          <a:p>
            <a:pPr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выбрали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-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забыли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- </a:t>
            </a:r>
          </a:p>
          <a:p>
            <a:pPr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охотник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– </a:t>
            </a:r>
          </a:p>
          <a:p>
            <a:pPr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отогнал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- </a:t>
            </a:r>
          </a:p>
          <a:p>
            <a:pPr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что было духу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–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0152" y="-62914"/>
            <a:ext cx="6860709" cy="900336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Подготовка  к чтению.</a:t>
            </a:r>
            <a:endParaRPr lang="ru-RU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6866" name="Picture 2" descr="http://www.donbass-info.com/images/stories/museums/prelestnoe_ukrainian_folk_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754" y="5242688"/>
            <a:ext cx="1636990" cy="1414929"/>
          </a:xfrm>
          <a:prstGeom prst="rect">
            <a:avLst/>
          </a:prstGeom>
          <a:noFill/>
        </p:spPr>
      </p:pic>
      <p:pic>
        <p:nvPicPr>
          <p:cNvPr id="36868" name="Picture 4" descr="http://www.kenozero.ru/sites/default/files/imagecache/lightbox/ruhlyad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240" y="5211246"/>
            <a:ext cx="2103292" cy="1495674"/>
          </a:xfrm>
          <a:prstGeom prst="rect">
            <a:avLst/>
          </a:prstGeom>
          <a:noFill/>
        </p:spPr>
      </p:pic>
      <p:pic>
        <p:nvPicPr>
          <p:cNvPr id="6" name="Picture 7" descr="фонн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468560" y="-273911"/>
            <a:ext cx="9964092" cy="764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969491" y="1021571"/>
            <a:ext cx="67055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(сарай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) деревянное строение для хранения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908941" y="1536991"/>
            <a:ext cx="441325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убежал, удалился в сторону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969491" y="2021100"/>
            <a:ext cx="11123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рядом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049870" y="2554800"/>
            <a:ext cx="48827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взяли по выбору, по желанию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993502" y="3038726"/>
            <a:ext cx="15861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оставили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993502" y="3548014"/>
            <a:ext cx="35770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вооружённый человек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980838" y="4060748"/>
            <a:ext cx="31976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прогнал, освободил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873228" y="4613036"/>
            <a:ext cx="35235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быстро, во всю прыть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019163" y="1419133"/>
            <a:ext cx="3425722" cy="2978889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57770" y="5096702"/>
            <a:ext cx="1756452" cy="17377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452</TotalTime>
  <Words>385</Words>
  <Application>Microsoft Office PowerPoint</Application>
  <PresentationFormat>Экран (4:3)</PresentationFormat>
  <Paragraphs>115</Paragraphs>
  <Slides>14</Slides>
  <Notes>2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Бумажная</vt:lpstr>
      <vt:lpstr>      Литературное  чтение 2 класс Лев Николаевич Толстой 1828-1910 </vt:lpstr>
      <vt:lpstr>  Речевая  разминка</vt:lpstr>
      <vt:lpstr>        Проверка  домашнего  задания</vt:lpstr>
      <vt:lpstr>            Тест опрос:</vt:lpstr>
      <vt:lpstr>              Ответы к тесту:</vt:lpstr>
      <vt:lpstr>       Собери  пословицы </vt:lpstr>
      <vt:lpstr>Презентация PowerPoint</vt:lpstr>
      <vt:lpstr>             Л.Н.Толстой - рассказ</vt:lpstr>
      <vt:lpstr>           Подготовка  к чтению.</vt:lpstr>
      <vt:lpstr>         Какие черты характера   проявились в поступке мальчика?</vt:lpstr>
      <vt:lpstr>   Антуан де Сент - Экзюпери</vt:lpstr>
      <vt:lpstr>                     Рефлексия</vt:lpstr>
      <vt:lpstr>    Домашнее задание по выбору….</vt:lpstr>
      <vt:lpstr> Спасибо за  урок!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Литературное  чтение 2 класс</dc:title>
  <cp:lastModifiedBy>Кабинет 301</cp:lastModifiedBy>
  <cp:revision>86</cp:revision>
  <dcterms:modified xsi:type="dcterms:W3CDTF">2015-11-25T09:38:18Z</dcterms:modified>
</cp:coreProperties>
</file>