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59" r:id="rId4"/>
    <p:sldId id="260" r:id="rId5"/>
    <p:sldId id="282" r:id="rId6"/>
    <p:sldId id="262" r:id="rId7"/>
    <p:sldId id="263" r:id="rId8"/>
    <p:sldId id="284" r:id="rId9"/>
    <p:sldId id="267" r:id="rId10"/>
    <p:sldId id="279" r:id="rId11"/>
    <p:sldId id="273" r:id="rId12"/>
    <p:sldId id="265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15E28-DBB0-4583-B571-7E7619C812CA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E4C77-D73D-46F1-8043-AB4B793B5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4C77-D73D-46F1-8043-AB4B793B52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&#1044;&#1086;&#1082;&#1091;&#1084;&#1077;&#1085;&#1090;&#1099;%20&#1089;%20&#1076;&#1080;&#1089;&#1082;&#1072;%20&#1057;\Documents%20and%20Settings\&#1054;&#1082;&#1089;&#1072;&#1085;&#1072;\&#1052;&#1086;&#1080;%20&#1076;&#1086;&#1082;&#1091;&#1084;&#1077;&#1085;&#1090;&#1099;\&#1051;&#1080;&#1090;&#1077;&#1088;&#1072;&#1090;&#1091;&#1088;&#1072;\&#1054;&#1090;&#1082;&#1088;&#1099;&#1090;&#1099;&#1081;%20&#1091;&#1088;&#1086;&#1082;%20&#1056;&#1099;&#1083;&#1086;&#1074;&#1086;&#1081;%20&#1054;.&#1042;\&#1055;&#1088;&#1077;&#1079;&#1077;&#1085;&#1090;&#1072;&#1094;&#1080;&#1103;&#1082;%20&#1091;&#1088;&#1086;&#1082;&#1091;%20&#1056;&#1099;&#1083;&#1086;&#1074;&#1086;&#1081;%20&#1054;&#1042;\Sen-Sans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&#1044;&#1086;&#1082;&#1091;&#1084;&#1077;&#1085;&#1090;&#1099;%20&#1089;%20&#1076;&#1080;&#1089;&#1082;&#1072;%20&#1057;\Documents%20and%20Settings\&#1054;&#1082;&#1089;&#1072;&#1085;&#1072;\&#1052;&#1086;&#1080;%20&#1076;&#1086;&#1082;&#1091;&#1084;&#1077;&#1085;&#1090;&#1099;\&#1051;&#1080;&#1090;&#1077;&#1088;&#1072;&#1090;&#1091;&#1088;&#1072;\&#1054;&#1090;&#1082;&#1088;&#1099;&#1090;&#1099;&#1081;%20&#1091;&#1088;&#1086;&#1082;%20&#1056;&#1099;&#1083;&#1086;&#1074;&#1086;&#1081;%20&#1054;.&#1042;\&#1055;&#1088;&#1077;&#1079;&#1077;&#1085;&#1090;&#1072;&#1094;&#1080;&#1103;&#1082;%20&#1091;&#1088;&#1086;&#1082;&#1091;%20&#1056;&#1099;&#1083;&#1086;&#1074;&#1086;&#1081;%20&#1054;&#1042;\&#1057;&#1077;&#1088;&#1105;&#1078;&#1072;%20&#1055;&#1072;&#1088;&#1072;&#1084;&#1086;&#1085;&#1086;&#1074;%20&#8211;%20&#1055;&#1088;&#1086;&#1089;&#1100;&#1073;&#1072;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file:///F:\&#1073;&#1072;&#1079;&#1086;&#1074;&#1072;&#1103;%20&#1087;&#1083;&#1086;&#1097;&#1072;&#1076;&#1082;&#1072;\&#1054;&#1090;&#1082;&#1088;&#1099;&#1090;&#1099;&#1081;%20&#1091;&#1088;&#1086;&#1082;%20&#1056;&#1099;&#1083;&#1086;&#1074;&#1086;&#1081;%20&#1054;.&#1042;\&#1051;&#1077;&#1073;&#1077;&#1076;&#1100;%20&#1050;&#1069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E:\&#1044;&#1086;&#1082;&#1091;&#1084;&#1077;&#1085;&#1090;&#1099;%20&#1089;%20&#1076;&#1080;&#1089;&#1082;&#1072;%20&#1057;\Documents%20and%20Settings\&#1054;&#1082;&#1089;&#1072;&#1085;&#1072;\&#1052;&#1086;&#1080;%20&#1076;&#1086;&#1082;&#1091;&#1084;&#1077;&#1085;&#1090;&#1099;\&#1051;&#1080;&#1090;&#1077;&#1088;&#1072;&#1090;&#1091;&#1088;&#1072;\&#1054;&#1090;&#1082;&#1088;&#1099;&#1090;&#1099;&#1081;%20&#1091;&#1088;&#1086;&#1082;%20&#1056;&#1099;&#1083;&#1086;&#1074;&#1086;&#1081;%20&#1054;.&#1042;\&#1051;&#1077;&#1073;&#1077;&#1076;&#1100;%20&#1050;&#1069;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4;&#1086;&#1082;&#1091;&#1084;&#1077;&#1085;&#1090;&#1099;%20&#1089;%20&#1076;&#1080;&#1089;&#1082;&#1072;%20&#1057;\Documents%20and%20Settings\&#1054;&#1082;&#1089;&#1072;&#1085;&#1072;\&#1052;&#1086;&#1080;%20&#1076;&#1086;&#1082;&#1091;&#1084;&#1077;&#1085;&#1090;&#1099;\&#1051;&#1080;&#1090;&#1077;&#1088;&#1072;&#1090;&#1091;&#1088;&#1072;\&#1054;&#1090;&#1082;&#1088;&#1099;&#1090;&#1099;&#1081;%20&#1091;&#1088;&#1086;&#1082;%20&#1056;&#1099;&#1083;&#1086;&#1074;&#1086;&#1081;%20&#1054;.&#1042;\&#1055;&#1088;&#1077;&#1079;&#1077;&#1085;&#1090;&#1072;&#1094;&#1080;&#1103;&#1082;%20&#1091;&#1088;&#1086;&#1082;&#1091;%20&#1056;&#1099;&#1083;&#1086;&#1074;&#1086;&#1081;%20&#1054;&#1042;\&#1052;&#1086;&#1081;%20&#1092;&#1080;&#1083;&#1100;&#1084;%20&#1074;&#1086;&#1076;&#1086;&#1087;&#1072;&#1076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548680"/>
            <a:ext cx="72728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j-ea"/>
                <a:cs typeface="+mj-cs"/>
              </a:rPr>
              <a:t>Муниципальное бюджетное общеобразовательное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j-ea"/>
                <a:cs typeface="+mj-cs"/>
              </a:rPr>
              <a:t> учреждение  многопрофильный лицей г. </a:t>
            </a:r>
            <a:r>
              <a:rPr kumimoji="0" lang="ru-RU" sz="20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+mn-lt"/>
                <a:ea typeface="+mj-ea"/>
                <a:cs typeface="+mj-cs"/>
              </a:rPr>
              <a:t>Кирово-Чепецка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653136"/>
            <a:ext cx="3992488" cy="11521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Рылова Оксана Васильевна, учитель русского языка и литературы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1146" y="2193978"/>
            <a:ext cx="72728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«Твори добро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на всей земле…»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Герои рассказа</a:t>
            </a:r>
            <a:endParaRPr lang="ru-RU" sz="7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1285862"/>
          <a:ext cx="6572295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190765"/>
                <a:gridCol w="2190765"/>
              </a:tblGrid>
              <a:tr h="6064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КТО?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КАКОЙ?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ЧТО ДЕЛАЕТ?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ЛЕБЕДИ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ПРЕКРАСНЫЕ</a:t>
                      </a:r>
                    </a:p>
                    <a:p>
                      <a:pPr algn="ctr"/>
                      <a:r>
                        <a:rPr lang="ru-RU" dirty="0" smtClean="0"/>
                        <a:t>ДОВЕРЧИВЫЕ</a:t>
                      </a:r>
                    </a:p>
                    <a:p>
                      <a:pPr algn="ctr"/>
                      <a:r>
                        <a:rPr lang="ru-RU" dirty="0" smtClean="0"/>
                        <a:t>БЕЗЗАЩИТНЫЕ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ПРИЛЕТАЮТ</a:t>
                      </a:r>
                    </a:p>
                    <a:p>
                      <a:pPr algn="ctr"/>
                      <a:r>
                        <a:rPr lang="ru-RU" dirty="0" smtClean="0"/>
                        <a:t>ДОВЕРЯЮТ</a:t>
                      </a:r>
                    </a:p>
                    <a:p>
                      <a:pPr algn="ctr"/>
                      <a:r>
                        <a:rPr lang="ru-RU" dirty="0" smtClean="0"/>
                        <a:t>ПОГИБАЮТ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ДЖИММИ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МАЛЕНЬКИЙ</a:t>
                      </a:r>
                    </a:p>
                    <a:p>
                      <a:pPr algn="ctr"/>
                      <a:r>
                        <a:rPr lang="ru-RU" dirty="0" smtClean="0"/>
                        <a:t>ДОБРЫЙ</a:t>
                      </a:r>
                    </a:p>
                    <a:p>
                      <a:pPr algn="ctr"/>
                      <a:r>
                        <a:rPr lang="ru-RU" dirty="0" smtClean="0"/>
                        <a:t>СМЕЛЫЙ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ВОСХИЩАЕТСЯ</a:t>
                      </a:r>
                    </a:p>
                    <a:p>
                      <a:pPr algn="ctr"/>
                      <a:r>
                        <a:rPr lang="ru-RU" dirty="0" smtClean="0"/>
                        <a:t>СОСТРАДАЕТ</a:t>
                      </a:r>
                    </a:p>
                    <a:p>
                      <a:pPr algn="ctr"/>
                      <a:r>
                        <a:rPr lang="ru-RU" dirty="0" smtClean="0"/>
                        <a:t>ЗАЩИЩАЕТ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ЛЮДИ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ЗЛЫЕ</a:t>
                      </a:r>
                    </a:p>
                    <a:p>
                      <a:pPr algn="ctr"/>
                      <a:r>
                        <a:rPr lang="ru-RU" dirty="0" smtClean="0"/>
                        <a:t>ЖАДНЫЕ</a:t>
                      </a:r>
                    </a:p>
                    <a:p>
                      <a:pPr algn="ctr"/>
                      <a:r>
                        <a:rPr lang="ru-RU" dirty="0" smtClean="0"/>
                        <a:t>БЕССЕРДЕЧНЫЕ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СОЧУВСТВУЮТ</a:t>
                      </a:r>
                    </a:p>
                    <a:p>
                      <a:pPr algn="ctr"/>
                      <a:r>
                        <a:rPr lang="ru-RU" dirty="0" smtClean="0"/>
                        <a:t>РАЗРУШАЮТ</a:t>
                      </a:r>
                    </a:p>
                    <a:p>
                      <a:pPr algn="ctr"/>
                      <a:r>
                        <a:rPr lang="ru-RU" dirty="0" smtClean="0"/>
                        <a:t>ГУБЯТ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285860"/>
          <a:ext cx="6572295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190765"/>
                <a:gridCol w="2190765"/>
              </a:tblGrid>
              <a:tr h="6064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КТО?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КАКОЙ?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ЧТО ДЕЛАЕТ?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ЛЕБЕДИ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ПРЕКРАСНЫЕ</a:t>
                      </a:r>
                    </a:p>
                    <a:p>
                      <a:pPr algn="ctr"/>
                      <a:r>
                        <a:rPr lang="ru-RU" dirty="0" smtClean="0"/>
                        <a:t>ДОВЕРЧИВЫЕ</a:t>
                      </a:r>
                    </a:p>
                    <a:p>
                      <a:pPr algn="ctr"/>
                      <a:r>
                        <a:rPr lang="ru-RU" dirty="0" smtClean="0"/>
                        <a:t>БЕЗЗАЩИТНЫЕ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ПРИЛЕТАЮТ</a:t>
                      </a:r>
                    </a:p>
                    <a:p>
                      <a:pPr algn="ctr"/>
                      <a:r>
                        <a:rPr lang="ru-RU" dirty="0" smtClean="0"/>
                        <a:t>ДОВЕРЯЮТ</a:t>
                      </a:r>
                    </a:p>
                    <a:p>
                      <a:pPr algn="ctr"/>
                      <a:r>
                        <a:rPr lang="ru-RU" dirty="0" smtClean="0"/>
                        <a:t>ПОГИБАЮТ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ДЖИММИ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МАЛЕНЬКИЙ</a:t>
                      </a:r>
                    </a:p>
                    <a:p>
                      <a:pPr algn="ctr"/>
                      <a:r>
                        <a:rPr lang="ru-RU" dirty="0" smtClean="0"/>
                        <a:t>ДОБРЫЙ</a:t>
                      </a:r>
                    </a:p>
                    <a:p>
                      <a:pPr algn="ctr"/>
                      <a:r>
                        <a:rPr lang="ru-RU" dirty="0" smtClean="0"/>
                        <a:t>СМЕЛЫЙ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ВОСХИЩАЕТСЯ</a:t>
                      </a:r>
                    </a:p>
                    <a:p>
                      <a:pPr algn="ctr"/>
                      <a:r>
                        <a:rPr lang="ru-RU" dirty="0" smtClean="0"/>
                        <a:t>СОСТРАДАЕТ</a:t>
                      </a:r>
                    </a:p>
                    <a:p>
                      <a:pPr algn="ctr"/>
                      <a:r>
                        <a:rPr lang="ru-RU" dirty="0" smtClean="0"/>
                        <a:t>ЗАЩИЩАЕТ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ЛЮДИ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285860"/>
          <a:ext cx="6572295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190765"/>
                <a:gridCol w="2190765"/>
              </a:tblGrid>
              <a:tr h="6064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КТО?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КАКОЙ?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ЧТО ДЕЛАЕТ?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ЛЕБЕДИ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ПРЕКРАСНЫЕ</a:t>
                      </a:r>
                    </a:p>
                    <a:p>
                      <a:pPr algn="ctr"/>
                      <a:r>
                        <a:rPr lang="ru-RU" dirty="0" smtClean="0"/>
                        <a:t>ДОВЕРЧИВЫЕ</a:t>
                      </a:r>
                    </a:p>
                    <a:p>
                      <a:pPr algn="ctr"/>
                      <a:r>
                        <a:rPr lang="ru-RU" dirty="0" smtClean="0"/>
                        <a:t>БЕЗЗАЩИТНЫЕ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ПРИЛЕТАЮТ</a:t>
                      </a:r>
                    </a:p>
                    <a:p>
                      <a:pPr algn="ctr"/>
                      <a:r>
                        <a:rPr lang="ru-RU" dirty="0" smtClean="0"/>
                        <a:t>ДОВЕРЯЮТ</a:t>
                      </a:r>
                    </a:p>
                    <a:p>
                      <a:pPr algn="ctr"/>
                      <a:r>
                        <a:rPr lang="ru-RU" dirty="0" smtClean="0"/>
                        <a:t>ПОГИБАЮТ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ДЖИММИ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ЛЮДИ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1285862"/>
          <a:ext cx="6572295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190765"/>
                <a:gridCol w="2190765"/>
              </a:tblGrid>
              <a:tr h="6064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КТО?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КАКОЙ?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ЧТО ДЕЛАЕТ?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ЛЕБЕДИ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ДЖИММИ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ЛЮДИ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285860"/>
          <a:ext cx="6572295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190765"/>
                <a:gridCol w="2190765"/>
              </a:tblGrid>
              <a:tr h="6064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КТО?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КАКОЙ?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ЧТО ДЕЛАЕТ?</a:t>
                      </a:r>
                      <a:endParaRPr lang="ru-RU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  <a:tr h="1321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052736"/>
            <a:ext cx="2674640" cy="40324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«Лебедь» -пьеса </a:t>
            </a:r>
            <a:r>
              <a:rPr lang="ru-RU" sz="3600" dirty="0" err="1" smtClean="0">
                <a:solidFill>
                  <a:srgbClr val="C00000"/>
                </a:solidFill>
              </a:rPr>
              <a:t>Камиля</a:t>
            </a:r>
            <a:r>
              <a:rPr lang="ru-RU" sz="3600" dirty="0" smtClean="0">
                <a:solidFill>
                  <a:srgbClr val="C00000"/>
                </a:solidFill>
              </a:rPr>
              <a:t> Сен-Санса из сюиты «Карнавал животных»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Мои документы\12 школа\открытый урок\Лебедь. Картина Adrin Rig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520772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337520" y="4653136"/>
            <a:ext cx="5338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Картина «Лебедь»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Британский художник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Adrin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Rigby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Sen-Sa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1f-S0P8Kutw/hqdefault.jpg"/>
          <p:cNvPicPr>
            <a:picLocks noChangeAspect="1" noChangeArrowheads="1"/>
          </p:cNvPicPr>
          <p:nvPr/>
        </p:nvPicPr>
        <p:blipFill>
          <a:blip r:embed="rId3" cstate="print"/>
          <a:srcRect l="26775" t="12600" r="27551" b="11801"/>
          <a:stretch>
            <a:fillRect/>
          </a:stretch>
        </p:blipFill>
        <p:spPr bwMode="auto">
          <a:xfrm>
            <a:off x="3923928" y="1268760"/>
            <a:ext cx="4104456" cy="509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Раненая птица</a:t>
            </a:r>
            <a:endParaRPr lang="ru-RU" sz="7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9526" y="1571612"/>
            <a:ext cx="3672408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Р. Рождественского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музыка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А. </a:t>
            </a:r>
            <a:r>
              <a:rPr lang="ru-RU" sz="20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Пахмутовой</a:t>
            </a:r>
            <a:endParaRPr lang="ru-RU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исполняет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Сергей Парамонов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ерёжа Парамонов – Прось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нжела Владимировна\Мои документы\Загрузки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714356"/>
            <a:ext cx="50006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Руки твои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сильные -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 Ты защити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слабого,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 Мысли твои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верные -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 Ты научи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глупого,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 Глаза твои, твоя душа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 Добрая и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чистая,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 Дари ее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тому,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 Кому больно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одному.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</a:rPr>
              <a:t>Твори добро на всей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земле,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Твори добро другим во благо.</a:t>
            </a:r>
            <a:endParaRPr lang="ru-RU" sz="3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548680"/>
            <a:ext cx="72728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653136"/>
            <a:ext cx="3992488" cy="11521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Рылова Оксана Васильевна, учитель русского языка и литературы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1146" y="2193978"/>
            <a:ext cx="72728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Урок литературы</a:t>
            </a:r>
            <a:endParaRPr kumimoji="0" lang="ru-RU" sz="8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igpannonia.hu/uploads/images/Csal%C3%A1di_k%C3%A9pek/iStock_000008159743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357562"/>
            <a:ext cx="3818134" cy="310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novocherkassk.net/lavochka/wp-content/uploads/2013/01/100-%D0%BA%D0%BD%D0%B8%D0%B3.jpg"/>
          <p:cNvPicPr>
            <a:picLocks noChangeAspect="1" noChangeArrowheads="1"/>
          </p:cNvPicPr>
          <p:nvPr/>
        </p:nvPicPr>
        <p:blipFill>
          <a:blip r:embed="rId3" cstate="print"/>
          <a:srcRect r="6276"/>
          <a:stretch>
            <a:fillRect/>
          </a:stretch>
        </p:blipFill>
        <p:spPr bwMode="auto">
          <a:xfrm>
            <a:off x="857224" y="657562"/>
            <a:ext cx="378621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grafru.ru/clip/image.php?nc=1&amp;cat=deti&amp;image=41248.jpg"/>
          <p:cNvPicPr>
            <a:picLocks noChangeAspect="1" noChangeArrowheads="1"/>
          </p:cNvPicPr>
          <p:nvPr/>
        </p:nvPicPr>
        <p:blipFill>
          <a:blip r:embed="rId4" cstate="print"/>
          <a:srcRect r="7224"/>
          <a:stretch>
            <a:fillRect/>
          </a:stretch>
        </p:blipFill>
        <p:spPr bwMode="auto">
          <a:xfrm>
            <a:off x="4714876" y="642918"/>
            <a:ext cx="3794625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glaciermedia.ca/polopoly_fs/1.1070132.1400707586%21/fileImage/httpImage/image.jpg_gen/derivatives/original_size/pauline-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6704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Эмили Полин Джонсон</a:t>
            </a:r>
            <a:endParaRPr lang="ru-RU" sz="7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9460" name="Picture 4" descr="https://www.dundurn.com/sites/default/files/images/covers/9781459704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197227" cy="4941168"/>
          </a:xfrm>
          <a:prstGeom prst="rect">
            <a:avLst/>
          </a:prstGeom>
          <a:noFill/>
        </p:spPr>
      </p:pic>
      <p:sp>
        <p:nvSpPr>
          <p:cNvPr id="5" name="Управляющая кнопка: фильм 4">
            <a:hlinkClick r:id="rId4" action="ppaction://hlinkfile" highlightClick="1"/>
          </p:cNvPr>
          <p:cNvSpPr/>
          <p:nvPr/>
        </p:nvSpPr>
        <p:spPr>
          <a:xfrm>
            <a:off x="8572496" y="6429372"/>
            <a:ext cx="571504" cy="428628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Лебедь КЭ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71668" y="-1071594"/>
            <a:ext cx="12287336" cy="9215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1066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Джимми – Ниагарский водопад – как в чудесном сне – белоснежные лебеди – смертельно устали – гигантский поток – крик – каменные сердца – добивали – двадцать долларов – один-единственный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Ниагарский водопад</a:t>
            </a:r>
            <a:endParaRPr lang="ru-RU" sz="7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026" name="Picture 2" descr="http://sasisa.ru/uploads/posts/1277399216_03.jpg"/>
          <p:cNvPicPr preferRelativeResize="0">
            <a:picLocks noChangeArrowheads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 bwMode="auto">
          <a:xfrm>
            <a:off x="754876" y="1142984"/>
            <a:ext cx="396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.ucrazy.ru/files/i/2010.7.15/1279197322_11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396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outletov.net/upload/medialibrary/3c3/%D0%9D%D0%B8%D0%B0%D0%B3%D0%B0%D1%80%D1%81%D0%BA%D0%B8%D0%B9%20%D0%B2%D0%BE%D0%B4%D0%BE%D0%BF%D0%B0%D0%B4,2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76" y="3729396"/>
            <a:ext cx="396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vodopad-ru.ru/modules/gallery/uploads/niagara_vod00066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42984"/>
            <a:ext cx="396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Мой фильм водопа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40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 с диска С\Documents and Settings\Оксана\Мои документы\Классное руководство\5в фото\Новый год 2016\06951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714356"/>
            <a:ext cx="7913171" cy="494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244</Words>
  <Application>Microsoft Office PowerPoint</Application>
  <PresentationFormat>Экран (4:3)</PresentationFormat>
  <Paragraphs>96</Paragraphs>
  <Slides>13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Эмили Полин Джонсон</vt:lpstr>
      <vt:lpstr>Слайд 5</vt:lpstr>
      <vt:lpstr>Джимми – Ниагарский водопад – как в чудесном сне – белоснежные лебеди – смертельно устали – гигантский поток – крик – каменные сердца – добивали – двадцать долларов – один-единственный </vt:lpstr>
      <vt:lpstr>Ниагарский водопад</vt:lpstr>
      <vt:lpstr>Слайд 8</vt:lpstr>
      <vt:lpstr>Слайд 9</vt:lpstr>
      <vt:lpstr>Герои рассказа</vt:lpstr>
      <vt:lpstr>«Лебедь» -пьеса Камиля Сен-Санса из сюиты «Карнавал животных» </vt:lpstr>
      <vt:lpstr>Раненая птица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PC</cp:lastModifiedBy>
  <cp:revision>66</cp:revision>
  <dcterms:created xsi:type="dcterms:W3CDTF">2013-08-20T23:50:31Z</dcterms:created>
  <dcterms:modified xsi:type="dcterms:W3CDTF">2018-06-26T18:47:01Z</dcterms:modified>
</cp:coreProperties>
</file>