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8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8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4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0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1585-A5F3-4BFB-9BCA-BBD52DD449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AF72-6C34-402B-BB14-B6D0EDEBA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3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7" y="690693"/>
            <a:ext cx="4139543" cy="5432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66" y="66467"/>
            <a:ext cx="3493311" cy="67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744" y="2703513"/>
            <a:ext cx="331651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7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9" r="37745"/>
          <a:stretch/>
        </p:blipFill>
        <p:spPr>
          <a:xfrm>
            <a:off x="1025912" y="89210"/>
            <a:ext cx="10415239" cy="66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6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68" y="1264732"/>
            <a:ext cx="340186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1359228"/>
            <a:ext cx="11863844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77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433387"/>
            <a:ext cx="85248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8" y="-225869"/>
            <a:ext cx="11937003" cy="7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8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45" y="1423242"/>
            <a:ext cx="11046909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7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2019-04-01T16:06:00Z</dcterms:created>
  <dcterms:modified xsi:type="dcterms:W3CDTF">2019-04-01T17:24:55Z</dcterms:modified>
</cp:coreProperties>
</file>