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660066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C3081F-053A-41BC-B484-B0A77A5B797B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4DE559-86FC-4BA1-A071-38DC311DC9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428596" y="714356"/>
            <a:ext cx="8496944" cy="2808312"/>
          </a:xfrm>
          <a:prstGeom prst="flowChartPunchedTape">
            <a:avLst/>
          </a:prstGeom>
          <a:gradFill flip="none" rotWithShape="1">
            <a:gsLst>
              <a:gs pos="25000">
                <a:srgbClr val="FFFF00">
                  <a:alpha val="93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00174"/>
            <a:ext cx="71937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Жылулық шеңбері</a:t>
            </a:r>
            <a:endParaRPr lang="ru-RU" sz="6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8170" y="3573016"/>
            <a:ext cx="53285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 сырын ұғынып,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Шығамыз білім шыңына.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Ұқыптылық пен зеректік,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Жеткізеді біздерді,	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шыңына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467544" y="1916832"/>
            <a:ext cx="8424936" cy="2016224"/>
          </a:xfrm>
          <a:prstGeom prst="homePlat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5694" y="2204864"/>
            <a:ext cx="76769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Өткенді бекіту</a:t>
            </a:r>
            <a:endParaRPr lang="ru-RU" sz="88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76672"/>
            <a:ext cx="62646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Жаңа сабақ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04864"/>
            <a:ext cx="83164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Оқиғаларды өту кезеңіне қарай орналастыру</a:t>
            </a:r>
            <a:endParaRPr lang="ru-RU" sz="4400" b="1" cap="none" spc="50" dirty="0" smtClean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0846" y="260648"/>
            <a:ext cx="69478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66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пен</a:t>
            </a:r>
            <a:r>
              <a:rPr lang="ru-RU" sz="6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</a:t>
            </a:r>
            <a:endParaRPr lang="ru-RU" sz="6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ÐÐ°ÑÑÐ¸Ð½ÐºÐ¸ Ð¿Ð¾ Ð·Ð°Ð¿ÑÐ¾ÑÑ Ð¾ÒÐ¸ÒÐ°Ð»Ð°ÑÐ´Ñ Ó©ÑÑ ÐºÐµÐ·ÐµÒ£ÑÐ½Ðµ ÒÐ°ÑÐ°Ð¹ Ð¾ÑÐ½Ð°Ð»Ð°ÑÑÑÑÑ 1 ÑÑÐ½ÑÐ¿"/>
          <p:cNvPicPr>
            <a:picLocks noChangeAspect="1" noChangeArrowheads="1"/>
          </p:cNvPicPr>
          <p:nvPr/>
        </p:nvPicPr>
        <p:blipFill>
          <a:blip r:embed="rId2" cstate="print"/>
          <a:srcRect l="25926" t="55532" r="24691" b="17314"/>
          <a:stretch>
            <a:fillRect/>
          </a:stretch>
        </p:blipFill>
        <p:spPr bwMode="auto">
          <a:xfrm>
            <a:off x="539552" y="1700808"/>
            <a:ext cx="8064896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ÐÐ°ÑÑÐ¸Ð½ÐºÐ¸ Ð¿Ð¾ Ð·Ð°Ð¿ÑÐ¾ÑÑ Ð¾ÒÑÑÑÐ½ÑÒ£ ÐºÒ¯Ð½ ÑÓÑÑÑÐ±Ñ 1 ÑÑÐ½Ñ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ÐÐ°ÑÑÐ¸Ð½ÐºÐ¸ Ð¿Ð¾ Ð·Ð°Ð¿ÑÐ¾ÑÑ Ð¾ÒÑÑÑÐ½ÑÒ£ ÐºÒ¯Ð½ ÑÓÑÑÑÐ±Ñ 1 ÑÑÐ½Ñ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ÐÐ°ÑÑÐ¸Ð½ÐºÐ¸ Ð¿Ð¾ Ð·Ð°Ð¿ÑÐ¾ÑÑ Ð¾ÒÑÑÑÐ½ÑÒ£ ÐºÒ¯Ð½ ÑÓÑÑÑÐ±Ñ 1 ÑÑÐ½Ñ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ÐÐ°ÑÑÐ¸Ð½ÐºÐ¸ Ð¿Ð¾ Ð·Ð°Ð¿ÑÐ¾ÑÑ Ð¾ÒÑÑÑÐ½ÑÒ£ ÐºÒ¯Ð½ ÑÓÑÑÑÐ±Ñ 1 ÑÑÐ½Ñ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ÐÐ°ÑÑÐ¸Ð½ÐºÐ¸ Ð¿Ð¾ Ð·Ð°Ð¿ÑÐ¾ÑÑ Ð¾ÒÑÑÑÐ½ÑÒ£ ÐºÒ¯Ð½ ÑÓÑÑÑÐ±Ñ 1 ÑÑÐ½Ñ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ÐÐ°ÑÑÐ¸Ð½ÐºÐ¸ Ð¿Ð¾ Ð·Ð°Ð¿ÑÐ¾ÑÑ ÑÐ¾Ð¿Ð¿ÐµÐ½ Ð¶Ò±Ð¼ÑÑ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064896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539552" y="1052736"/>
            <a:ext cx="7920880" cy="4248472"/>
          </a:xfrm>
          <a:prstGeom prst="cloud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Сергіту сәті</a:t>
            </a:r>
            <a:endParaRPr lang="ru-RU" sz="7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51520" y="980728"/>
            <a:ext cx="8568952" cy="3528392"/>
          </a:xfrm>
          <a:prstGeom prst="flowChartPunchedTap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Дәптермен жұмыс</a:t>
            </a:r>
            <a:endParaRPr lang="ru-RU" sz="72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568952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Жұппен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тапсырма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kk-KZ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ресек адам                                      1</a:t>
            </a:r>
          </a:p>
          <a:p>
            <a:r>
              <a:rPr lang="kk-KZ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ектеп жасына дейінгі бала          2</a:t>
            </a:r>
          </a:p>
          <a:p>
            <a:r>
              <a:rPr lang="kk-KZ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адам                                           3</a:t>
            </a:r>
          </a:p>
          <a:p>
            <a:r>
              <a:rPr lang="kk-KZ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қушы                                               4</a:t>
            </a:r>
          </a:p>
          <a:p>
            <a:r>
              <a:rPr lang="kk-KZ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әресте                                              5</a:t>
            </a:r>
            <a:endParaRPr lang="ru-RU" sz="36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467544" y="980728"/>
            <a:ext cx="8424936" cy="2016224"/>
          </a:xfrm>
          <a:prstGeom prst="homePlat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80179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sz="88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51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000</cp:lastModifiedBy>
  <cp:revision>26</cp:revision>
  <dcterms:created xsi:type="dcterms:W3CDTF">2015-12-10T10:55:03Z</dcterms:created>
  <dcterms:modified xsi:type="dcterms:W3CDTF">2019-01-17T03:38:27Z</dcterms:modified>
</cp:coreProperties>
</file>