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7" r:id="rId4"/>
    <p:sldId id="265" r:id="rId5"/>
    <p:sldId id="264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bg2">
                <a:tint val="80000"/>
                <a:lumMod val="100000"/>
              </a:schemeClr>
            </a:gs>
            <a:gs pos="100000">
              <a:schemeClr val="bg2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заведения ФСИН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42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36815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заведения ФСИН России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92888" cy="5472608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управления ФСИН России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Специальность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«Психология служебной деятельности»,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«Пенитенциарная психология». 5 лет очно и 6 лет заочно. </a:t>
            </a:r>
          </a:p>
          <a:p>
            <a:pPr algn="ctr"/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биология, математика, русский язык, физическая культура.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Специальность «Правоохранительная деятельность», специализация «Оперативно розыскная деятельность». 5 лет очно и 6 лет заочно. </a:t>
            </a:r>
          </a:p>
          <a:p>
            <a:pPr algn="ctr"/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обществознание, история России, русский язык, физ. культура.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Специальность «Тыловое обеспечение» специализация «Тыловое обеспечение в УИС». 5 лет очно </a:t>
            </a:r>
          </a:p>
          <a:p>
            <a:pPr algn="ctr"/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математика, русский язык, обществознание, физическая культура.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Вологодский институт права и экономики ФСИН России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Специальность «Правоохранительная деятельность» специализация «Организация воспитательной работы с осужденными». 5 лет очно, 6 лет </a:t>
            </a:r>
          </a:p>
          <a:p>
            <a:pPr algn="ctr"/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Экзамены: история России, обществознание, русский язык, физическая культура.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Специальность «Психология служебной деятельности», специализация «Пенитенциарная психология». 5 лет очно, 6 лет заочно. </a:t>
            </a:r>
          </a:p>
          <a:p>
            <a:pPr algn="ctr"/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биология, математика, русский язык, физическая культура.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54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04867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Самарский юридический институт ФСИН России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Специальность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«Правоохранительная деятельность»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специализация «Организация режима и надзора в УИС». 5 лет очно, 6 лет заочно 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история России, обществознание, русский язык, физическая культура.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Пермский институт ФСИН России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Специальность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«Юриспруденция»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«Организация охраны и конвоирования в УИС». 4 года очно и 5 лет заочно. 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обществознание, история России, русский язык, физическая культура.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Специальность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«Зоотехния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«Кинология».4 года очно и 5 лет заочно 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биология, математика, русский язык, физическая культура.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Воронежский институт ФСИН России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Специальность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«Инфокоммуникационные технологии и системы связи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«Инженерно-техническое обеспечение деятельности УИС» 5 лет очно. 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математика, физика, русский язык, физическая культура.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Владимирский юридический институт ФСИН России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Специальность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«Правоохранительная деятельность»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«Оперативно-розыскная деятельность в УИС». 5 лет очно, 6 лет заочно 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история России, обществознание, русский язык, физическая культура.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22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юношам очного обучения на период учебы в ВУЗах и последующей службы в органах УИС до 27 лет предоставляется отсрочка от призыва в Вооруженные Силы.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Курсанты весь период обучения получают денежное содержание (ежемесячное денежное содержание, единовременное денежное вознаграждение по итогам года). Минимальная стипендия курсанта 1 курса составляет 12500 тысяч рублей, максимальная 5 курса 22000 тысячи рублей.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Курсантам и слушателям предоставляется бесплатное общежитие для проживания. Все курсанты и слушатели состоят на вещевом и продовольственном обеспечении (бесплатное обмундирование и питание). Один раз в год курсантам и слушателям предоставляется бесплатный проезд в летний отпуск (30 суток) к месту проведения отпуска (включая заграничные туристические поездки). Так же курсантам предоставляется зимний каникулярный отпуск сроком на 14 суток.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92888" cy="86409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обучения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784976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заведения ФСИН России по очной форме обучения принимаются граждане Российской Федерации в возрасте от 17 до 25 лет, независимо от национальности, социального положения, отношения к религии, убеждений, имеющие среднее (полное) общее (среднее профессиональное) образование, способные по своим личным и деловым качествам, физической подготовке и состоянию здоровья проходить службу в учреждениях УИС.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образовательные учреждения ФСИН России на 1 курс очной формы обучения проводится: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Только по результатам ЕГЭ - лиц, имеющих среднее (полное) общее образование, (выпускники средний общеобразовательных школ, окончившие 11 классов; результаты ЕГЭ действительны 4 года, следующих за годом их получения).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Для лиц, поступающих на очную форму обучения на каждую специальность устанавливается 3 основных вступительных испытания (для выпускников школ - результаты ЕГЭ по 3 предметам), и дополнительное вступительное испытание по одному 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профильных предметов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устной форме - обществознание; в письменной форме - математика, физика.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приема в образовательные учреждения ФСИН России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675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856984" cy="511256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баллы ЕГЭ: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(профильный) - 27 баллов;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- 36 баллов;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России - 32 балла;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- 42 балла;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- 36 баллов.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9208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Баллы ЕГЭ для поступления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0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545336"/>
            <a:ext cx="8640960" cy="50520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Собеседование в отделе кадров учреждения.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Прохождение ЦПД ВВК.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Предоставление необходимых документов в отдел кадров учреждения для оформления личного дела.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Прохождение ВВК.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Сдача экзамена по физической подготовке.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Сдача ЕГЭ в образовательных учреждениях.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 случае получения положительных оценок по физической подготовке и ЕГЭ, личное дело кандидата рассматривается отборочной комиссией для принятия решения о целесообразности направления или отказа в направлении по требованиям предъявляемым для службы в УИС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Информация доводится до отдела кадров учреждения, где Вы ее можете узнать.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для кандидатов, поступающих в образовательные учреждения ФСИН России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48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lvl="1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подготовке засчитывается при условии выполнения абитуриентом трех нормативов, определяемых предметной комиссией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трех упражнений выставляется оценка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«отлично» (если получены - 5,5,5; 5,5,4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«хорошо» (если получены - 5,4,4; 4,4,4; 5,5,3; 5,4,3; 4,4,3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«удовлетворительно» (если получено - 3,3,3; 4,3,3; 5,3,3).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</a:t>
            </a:r>
            <a:b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определения уровня физической подготовки абитуриентов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поступающих в образовательные учреждения ФСИН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порядок оценки их выполнения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7994"/>
              </p:ext>
            </p:extLst>
          </p:nvPr>
        </p:nvGraphicFramePr>
        <p:xfrm>
          <a:off x="539554" y="1196751"/>
          <a:ext cx="8280917" cy="3606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192"/>
                <a:gridCol w="2768745"/>
                <a:gridCol w="856313"/>
                <a:gridCol w="195465"/>
                <a:gridCol w="717843"/>
                <a:gridCol w="662226"/>
                <a:gridCol w="976731"/>
                <a:gridCol w="195465"/>
                <a:gridCol w="757866"/>
                <a:gridCol w="648071"/>
              </a:tblGrid>
              <a:tr h="216024">
                <a:tc rowSpan="3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упражнений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кандидаты на учебу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гражданской молодежи, не служившей в армии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сотрудников УИС и гражданской молодежи, отслужившей в армии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 gridSpan="10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 100 м (с.)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Подтягивания на перекладине (кол-во раз)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 (кросс) 3000 м (мин, с)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 gridSpan="10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 100 м (с.)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силовое упражнение (кол-во раз за 1 мин)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 (кросс) 1000 м (мин, с)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70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964488" cy="5760640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исчисление выслуги лет для назначения пенсии (1 месяц службы за 1,5 месяца), право на пенсию за выслугу лет наступает независимо от возраста уже после 14 лет службы в уголовно-исполнительной системе;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единовременную социальную выплату для приобретения или строительства жилого помещения один раз за весь период службы сотрудникам, имеющим общую продолжительность службы не менее 10 лет в календарном исчислении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медицинское обслуживание 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гражданских и ведомственных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учреждениях;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ежегодный отпуск – от 30 календарных дней;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при уходе сотрудника в основной отпуск оказывается материальная помощь в размере одного оклада денежного содержания;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государственное страхование жизни и здоровья сотрудников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детям сотрудников в первоочередном порядке мест в общеобразовательных и дошкольных образовательных организациях по месту жительства и в летних оздоровительных лагерях независимо от формы собственности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сотрудников и членов их семей на санаторно-курортное лечение или оздоровительный отдых в ведомственных санаториях и домах отдыха ФСИН России и МВД России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расходов на проезд сотрудников к избранному месту жительства и перевозки личного имущества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оплата денежной компенсации за наем (поднаем) жилого помещения сотруднику, не имеющему жилого помещения по месту службы</a:t>
            </a:r>
          </a:p>
          <a:p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гарантии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0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TM01859861[[fn=Выставка]]</Template>
  <TotalTime>146</TotalTime>
  <Words>878</Words>
  <Application>Microsoft Office PowerPoint</Application>
  <PresentationFormat>Экран (4:3)</PresentationFormat>
  <Paragraphs>161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Tradeshow</vt:lpstr>
      <vt:lpstr>Учебные заведения ФСИН России</vt:lpstr>
      <vt:lpstr>Учебные заведения ФСИН России</vt:lpstr>
      <vt:lpstr>Презентация PowerPoint</vt:lpstr>
      <vt:lpstr>Условия обучения</vt:lpstr>
      <vt:lpstr>Условия приема в образовательные учреждения ФСИН России.</vt:lpstr>
      <vt:lpstr>Баллы ЕГЭ для поступления</vt:lpstr>
      <vt:lpstr>Алгоритм действий для кандидатов, поступающих в образовательные учреждения ФСИН России.</vt:lpstr>
      <vt:lpstr>НОРМАТИВЫ  для определения уровня физической подготовки абитуриентов,  поступающих в образовательные учреждения ФСИН России  и порядок оценки их выполнения </vt:lpstr>
      <vt:lpstr>Социальные гарантии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Учебные заведения ФСИН России</dc:title>
  <dc:creator>Slava</dc:creator>
  <cp:lastModifiedBy>ASUS</cp:lastModifiedBy>
  <cp:revision>13</cp:revision>
  <dcterms:created xsi:type="dcterms:W3CDTF">2017-11-27T05:32:45Z</dcterms:created>
  <dcterms:modified xsi:type="dcterms:W3CDTF">2022-04-15T07:46:57Z</dcterms:modified>
</cp:coreProperties>
</file>