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66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42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3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75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1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34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14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1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40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0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63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821D3-34AA-493D-88FA-232E963AAFBA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717B-E581-4683-A3B8-B837D4F8A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1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4653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177946" y="796370"/>
            <a:ext cx="10458504" cy="11079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АНГЛИЙСКАЯ ГРАММАТИКА</a:t>
            </a:r>
            <a:endParaRPr lang="ru-RU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77946" y="4993147"/>
            <a:ext cx="10458504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ЭЛЕМЕНТАРНО</a:t>
            </a:r>
            <a:endParaRPr lang="ru-RU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4003" y="2777776"/>
            <a:ext cx="18473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600" b="1" cap="none" spc="50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70943" y="296244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956" y="1904366"/>
            <a:ext cx="3873556" cy="308878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95378" y="3094813"/>
            <a:ext cx="4246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7738946" y="1983430"/>
            <a:ext cx="3434576" cy="20867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270943" y="4070195"/>
            <a:ext cx="386013" cy="9229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895067" y="2608798"/>
            <a:ext cx="30219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№1</a:t>
            </a:r>
            <a:endParaRPr lang="ru-RU" sz="5400" b="1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455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36"/>
    </mc:Choice>
    <mc:Fallback xmlns="">
      <p:transition spd="slow" advTm="261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4653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47288" y="911889"/>
            <a:ext cx="4984596" cy="5030874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-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–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Ты/Вы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-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-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-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-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–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Оно/Это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947" y="2028313"/>
            <a:ext cx="4231888" cy="27980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642811" y="3042605"/>
            <a:ext cx="44241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МЕСТОИМЕНИЯ</a:t>
            </a:r>
            <a:endParaRPr lang="ru-RU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882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337928" y="1349298"/>
            <a:ext cx="7088458" cy="38516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ИТАК, </a:t>
            </a:r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</a:t>
            </a:r>
          </a:p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АНГЛИЙСКОМ СЛЕДУЮЩИЕ: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6" y="310989"/>
            <a:ext cx="2396209" cy="14063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882" y="783306"/>
            <a:ext cx="23060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МЕСТОИМЕНИЯ</a:t>
            </a:r>
            <a:endParaRPr lang="ru-RU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973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337928" y="1349298"/>
            <a:ext cx="7088458" cy="38516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</a:t>
            </a:r>
          </a:p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09" y="201651"/>
            <a:ext cx="3343508" cy="16717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5409" y="714362"/>
            <a:ext cx="3365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</a:p>
        </p:txBody>
      </p:sp>
    </p:spTree>
    <p:extLst>
      <p:ext uri="{BB962C8B-B14F-4D97-AF65-F5344CB8AC3E}">
        <p14:creationId xmlns:p14="http://schemas.microsoft.com/office/powerpoint/2010/main" val="33210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337928" y="1349298"/>
            <a:ext cx="7088458" cy="38516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You</a:t>
            </a:r>
          </a:p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Ты/Вы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(вежливое обращение)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09" y="268559"/>
            <a:ext cx="3343508" cy="16717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4619" y="781270"/>
            <a:ext cx="3365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</a:p>
        </p:txBody>
      </p:sp>
    </p:spTree>
    <p:extLst>
      <p:ext uri="{BB962C8B-B14F-4D97-AF65-F5344CB8AC3E}">
        <p14:creationId xmlns:p14="http://schemas.microsoft.com/office/powerpoint/2010/main" val="179399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337928" y="1349298"/>
            <a:ext cx="7088458" cy="38516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We</a:t>
            </a:r>
          </a:p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09" y="268559"/>
            <a:ext cx="3343508" cy="16717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5409" y="781270"/>
            <a:ext cx="3365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</a:p>
        </p:txBody>
      </p:sp>
    </p:spTree>
    <p:extLst>
      <p:ext uri="{BB962C8B-B14F-4D97-AF65-F5344CB8AC3E}">
        <p14:creationId xmlns:p14="http://schemas.microsoft.com/office/powerpoint/2010/main" val="313426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337928" y="1349298"/>
            <a:ext cx="7088458" cy="38516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They</a:t>
            </a:r>
          </a:p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Зэй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89" y="268558"/>
            <a:ext cx="3343508" cy="16717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5409" y="781270"/>
            <a:ext cx="3365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</a:p>
        </p:txBody>
      </p:sp>
    </p:spTree>
    <p:extLst>
      <p:ext uri="{BB962C8B-B14F-4D97-AF65-F5344CB8AC3E}">
        <p14:creationId xmlns:p14="http://schemas.microsoft.com/office/powerpoint/2010/main" val="59337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15265" y="1204333"/>
            <a:ext cx="7088458" cy="38516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He</a:t>
            </a:r>
          </a:p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09" y="268559"/>
            <a:ext cx="3343508" cy="16717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5409" y="781270"/>
            <a:ext cx="3365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</a:p>
        </p:txBody>
      </p:sp>
    </p:spTree>
    <p:extLst>
      <p:ext uri="{BB962C8B-B14F-4D97-AF65-F5344CB8AC3E}">
        <p14:creationId xmlns:p14="http://schemas.microsoft.com/office/powerpoint/2010/main" val="374050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337928" y="1349298"/>
            <a:ext cx="7088458" cy="38516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She</a:t>
            </a:r>
          </a:p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щи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99" y="298657"/>
            <a:ext cx="3343508" cy="16717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42899" y="811368"/>
            <a:ext cx="3365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</a:p>
        </p:txBody>
      </p:sp>
    </p:spTree>
    <p:extLst>
      <p:ext uri="{BB962C8B-B14F-4D97-AF65-F5344CB8AC3E}">
        <p14:creationId xmlns:p14="http://schemas.microsoft.com/office/powerpoint/2010/main" val="390158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337928" y="1349298"/>
            <a:ext cx="7088458" cy="38516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It</a:t>
            </a:r>
          </a:p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Оно/ Это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99" y="298657"/>
            <a:ext cx="3343508" cy="16717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4619" y="811368"/>
            <a:ext cx="3365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</a:p>
        </p:txBody>
      </p:sp>
    </p:spTree>
    <p:extLst>
      <p:ext uri="{BB962C8B-B14F-4D97-AF65-F5344CB8AC3E}">
        <p14:creationId xmlns:p14="http://schemas.microsoft.com/office/powerpoint/2010/main" val="167382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Baskerville Old Face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2018-03-11T09:40:27Z</dcterms:created>
  <dcterms:modified xsi:type="dcterms:W3CDTF">2018-03-11T09:43:15Z</dcterms:modified>
</cp:coreProperties>
</file>