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80" r:id="rId3"/>
    <p:sldId id="272" r:id="rId4"/>
    <p:sldId id="273" r:id="rId5"/>
    <p:sldId id="274" r:id="rId6"/>
    <p:sldId id="276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0066"/>
    <a:srgbClr val="FFFFCC"/>
    <a:srgbClr val="660033"/>
    <a:srgbClr val="860086"/>
    <a:srgbClr val="800000"/>
    <a:srgbClr val="FFFF00"/>
    <a:srgbClr val="FF9966"/>
    <a:srgbClr val="FF9900"/>
    <a:srgbClr val="7A007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090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5DAD-6A8E-462B-AA49-25D3368D4B05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8354-DDC7-4E7D-BF48-3E7C5B70D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269258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5DAD-6A8E-462B-AA49-25D3368D4B05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8354-DDC7-4E7D-BF48-3E7C5B70D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241816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5DAD-6A8E-462B-AA49-25D3368D4B05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8354-DDC7-4E7D-BF48-3E7C5B70D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964264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5DAD-6A8E-462B-AA49-25D3368D4B05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8354-DDC7-4E7D-BF48-3E7C5B70D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622470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5DAD-6A8E-462B-AA49-25D3368D4B05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8354-DDC7-4E7D-BF48-3E7C5B70D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78170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5DAD-6A8E-462B-AA49-25D3368D4B05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8354-DDC7-4E7D-BF48-3E7C5B70D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037262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5DAD-6A8E-462B-AA49-25D3368D4B05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8354-DDC7-4E7D-BF48-3E7C5B70D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740369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5DAD-6A8E-462B-AA49-25D3368D4B05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8354-DDC7-4E7D-BF48-3E7C5B70D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144014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5DAD-6A8E-462B-AA49-25D3368D4B05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8354-DDC7-4E7D-BF48-3E7C5B70D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749633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5DAD-6A8E-462B-AA49-25D3368D4B05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8354-DDC7-4E7D-BF48-3E7C5B70D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537316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5DAD-6A8E-462B-AA49-25D3368D4B05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AF8354-DDC7-4E7D-BF48-3E7C5B70D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733694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95DAD-6A8E-462B-AA49-25D3368D4B05}" type="datetimeFigureOut">
              <a:rPr lang="ru-RU" smtClean="0"/>
              <a:pPr/>
              <a:t>13.03.2017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F8354-DDC7-4E7D-BF48-3E7C5B70D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7205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17" Type="http://schemas.openxmlformats.org/officeDocument/2006/relationships/image" Target="../media/image11.png"/><Relationship Id="rId2" Type="http://schemas.openxmlformats.org/officeDocument/2006/relationships/audio" Target="file:///M:\&#1087;&#1088;&#1072;&#1079;&#1076;&#1085;&#1080;&#1082;\1030---neizvesten-V-gostyah-u-skazki-minus(muzofon.com).mp3" TargetMode="External"/><Relationship Id="rId16" Type="http://schemas.microsoft.com/office/2007/relationships/media" Target="file:///G:\&#1053;&#1086;&#1074;&#1072;&#1103;%20&#1087;&#1072;&#1087;&#1082;&#1072;\&#1087;&#1088;&#1072;&#1079;&#1076;&#1085;&#1080;&#1082;\1030---neizvesten-V-gostyah-u-skazki-minus(muzofon.com).mp3" TargetMode="External"/><Relationship Id="rId1" Type="http://schemas.openxmlformats.org/officeDocument/2006/relationships/audio" Target="../media/media1.wma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microsoft.com/office/2007/relationships/media" Target="../media/media1.wma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18" Type="http://schemas.microsoft.com/office/2007/relationships/hdphoto" Target="../media/hdphoto5.wdp"/><Relationship Id="rId3" Type="http://schemas.openxmlformats.org/officeDocument/2006/relationships/image" Target="../media/image1.png"/><Relationship Id="rId21" Type="http://schemas.openxmlformats.org/officeDocument/2006/relationships/image" Target="../media/image23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.png"/><Relationship Id="rId20" Type="http://schemas.microsoft.com/office/2007/relationships/hdphoto" Target="../media/hdphoto6.wdp"/><Relationship Id="rId1" Type="http://schemas.openxmlformats.org/officeDocument/2006/relationships/audio" Target="../media/media2.wma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7.png"/><Relationship Id="rId15" Type="http://schemas.openxmlformats.org/officeDocument/2006/relationships/image" Target="../media/image19.png"/><Relationship Id="rId23" Type="http://schemas.microsoft.com/office/2007/relationships/media" Target="../media/media2.wma"/><Relationship Id="rId10" Type="http://schemas.openxmlformats.org/officeDocument/2006/relationships/image" Target="../media/image15.png"/><Relationship Id="rId19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microsoft.com/office/2007/relationships/media" Target="../media/media4.wma"/><Relationship Id="rId3" Type="http://schemas.openxmlformats.org/officeDocument/2006/relationships/audio" Target="file:///M:\&#1087;&#1088;&#1072;&#1079;&#1076;&#1085;&#1080;&#1082;\Svetlana-Randa-Uchitel_nica-pervaya-moya-minus(muzofon.com).mp3" TargetMode="External"/><Relationship Id="rId12" Type="http://schemas.openxmlformats.org/officeDocument/2006/relationships/image" Target="../media/image27.png"/><Relationship Id="rId17" Type="http://schemas.openxmlformats.org/officeDocument/2006/relationships/image" Target="../media/image7.png"/><Relationship Id="rId2" Type="http://schemas.openxmlformats.org/officeDocument/2006/relationships/audio" Target="../media/media4.wma"/><Relationship Id="rId16" Type="http://schemas.microsoft.com/office/2007/relationships/media" Target="../media/media3.mp3"/><Relationship Id="rId20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1.png"/><Relationship Id="rId15" Type="http://schemas.openxmlformats.org/officeDocument/2006/relationships/image" Target="../media/image30.png"/><Relationship Id="rId10" Type="http://schemas.microsoft.com/office/2007/relationships/hdphoto" Target="../media/hdphoto7.wdp"/><Relationship Id="rId19" Type="http://schemas.microsoft.com/office/2007/relationships/media" Target="file:///G:\&#1053;&#1086;&#1074;&#1072;&#1103;%20&#1087;&#1072;&#1087;&#1082;&#1072;\&#1087;&#1088;&#1072;&#1079;&#1076;&#1085;&#1080;&#1082;\Svetlana-Randa-Uchitel_nica-pervaya-moya-minus(muzofon.com).mp3" TargetMode="External"/><Relationship Id="rId4" Type="http://schemas.openxmlformats.org/officeDocument/2006/relationships/slideLayout" Target="../slideLayouts/slideLayout7.xml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7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1.png"/><Relationship Id="rId12" Type="http://schemas.microsoft.com/office/2007/relationships/media" Target="../media/media5.wma"/><Relationship Id="rId17" Type="http://schemas.openxmlformats.org/officeDocument/2006/relationships/image" Target="../media/image37.png"/><Relationship Id="rId2" Type="http://schemas.openxmlformats.org/officeDocument/2006/relationships/audio" Target="../media/media6.wma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audio" Target="../media/media5.wma"/><Relationship Id="rId11" Type="http://schemas.openxmlformats.org/officeDocument/2006/relationships/image" Target="../media/image34.png"/><Relationship Id="rId5" Type="http://schemas.openxmlformats.org/officeDocument/2006/relationships/image" Target="../media/image32.png"/><Relationship Id="rId15" Type="http://schemas.openxmlformats.org/officeDocument/2006/relationships/image" Target="../media/image35.png"/><Relationship Id="rId10" Type="http://schemas.microsoft.com/office/2007/relationships/hdphoto" Target="../media/hdphoto9.wdp"/><Relationship Id="rId19" Type="http://schemas.openxmlformats.org/officeDocument/2006/relationships/image" Target="../media/image39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14" Type="http://schemas.openxmlformats.org/officeDocument/2006/relationships/image" Target="../media/image26.png"/><Relationship Id="rId22" Type="http://schemas.microsoft.com/office/2007/relationships/media" Target="../media/media6.wma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48.png"/><Relationship Id="rId18" Type="http://schemas.openxmlformats.org/officeDocument/2006/relationships/image" Target="../media/image51.png"/><Relationship Id="rId3" Type="http://schemas.openxmlformats.org/officeDocument/2006/relationships/image" Target="../media/image1.png"/><Relationship Id="rId21" Type="http://schemas.microsoft.com/office/2007/relationships/media" Target="../media/media7.wma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6.png"/><Relationship Id="rId20" Type="http://schemas.openxmlformats.org/officeDocument/2006/relationships/image" Target="../media/image53.png"/><Relationship Id="rId1" Type="http://schemas.openxmlformats.org/officeDocument/2006/relationships/audio" Target="../media/media7.wma"/><Relationship Id="rId6" Type="http://schemas.microsoft.com/office/2007/relationships/hdphoto" Target="../media/hdphoto10.wdp"/><Relationship Id="rId11" Type="http://schemas.openxmlformats.org/officeDocument/2006/relationships/image" Target="../media/image46.pn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Relationship Id="rId14" Type="http://schemas.microsoft.com/office/2007/relationships/hdphoto" Target="../media/hdphoto12.wdp"/><Relationship Id="rId2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7214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1036" y="1913400"/>
            <a:ext cx="67952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600060"/>
                </a:solidFill>
                <a:effectLst>
                  <a:glow rad="63500">
                    <a:srgbClr val="FFFFCC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«Урок – это когда ребёнок набирает света»</a:t>
            </a:r>
          </a:p>
          <a:p>
            <a:endParaRPr lang="ru-RU" sz="4000" dirty="0" smtClean="0">
              <a:solidFill>
                <a:srgbClr val="600060"/>
              </a:solidFill>
              <a:effectLst>
                <a:glow rad="63500">
                  <a:srgbClr val="FFFFCC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4000" dirty="0" smtClean="0">
                <a:solidFill>
                  <a:srgbClr val="600060"/>
                </a:solidFill>
                <a:effectLst>
                  <a:glow rad="63500">
                    <a:srgbClr val="FFFFCC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Ш. Амонашвили                                                                       </a:t>
            </a:r>
          </a:p>
          <a:p>
            <a:endParaRPr lang="ru-RU" sz="4000" dirty="0">
              <a:solidFill>
                <a:srgbClr val="600060"/>
              </a:solidFill>
              <a:effectLst>
                <a:glow rad="63500">
                  <a:srgbClr val="FFFFCC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7718" y="1774028"/>
            <a:ext cx="69685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600060"/>
                </a:solidFill>
                <a:effectLst>
                  <a:glow rad="63500">
                    <a:srgbClr val="FFFFCC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Учителям </a:t>
            </a:r>
          </a:p>
          <a:p>
            <a:pPr algn="ctr"/>
            <a:r>
              <a:rPr lang="ru-RU" sz="4400" dirty="0" smtClean="0">
                <a:solidFill>
                  <a:srgbClr val="600060"/>
                </a:solidFill>
                <a:effectLst>
                  <a:glow rad="63500">
                    <a:srgbClr val="FFFFCC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Первой школы </a:t>
            </a:r>
          </a:p>
          <a:p>
            <a:pPr algn="ctr"/>
            <a:r>
              <a:rPr lang="ru-RU" sz="4400" dirty="0">
                <a:solidFill>
                  <a:srgbClr val="600060"/>
                </a:solidFill>
                <a:effectLst>
                  <a:glow rad="63500">
                    <a:srgbClr val="FFFFCC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</a:t>
            </a:r>
            <a:r>
              <a:rPr lang="ru-RU" sz="4400" dirty="0" smtClean="0">
                <a:solidFill>
                  <a:srgbClr val="600060"/>
                </a:solidFill>
                <a:effectLst>
                  <a:glow rad="63500">
                    <a:srgbClr val="FFFFCC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освящается…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9549" y="4340831"/>
            <a:ext cx="2587091" cy="2587091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50006" y="654765"/>
            <a:ext cx="6107762" cy="1569660"/>
          </a:xfrm>
          <a:custGeom>
            <a:avLst/>
            <a:gdLst>
              <a:gd name="connsiteX0" fmla="*/ 0 w 6725495"/>
              <a:gd name="connsiteY0" fmla="*/ 0 h 769441"/>
              <a:gd name="connsiteX1" fmla="*/ 6725495 w 6725495"/>
              <a:gd name="connsiteY1" fmla="*/ 0 h 769441"/>
              <a:gd name="connsiteX2" fmla="*/ 6725495 w 6725495"/>
              <a:gd name="connsiteY2" fmla="*/ 769441 h 769441"/>
              <a:gd name="connsiteX3" fmla="*/ 0 w 6725495"/>
              <a:gd name="connsiteY3" fmla="*/ 769441 h 769441"/>
              <a:gd name="connsiteX4" fmla="*/ 0 w 6725495"/>
              <a:gd name="connsiteY4" fmla="*/ 0 h 769441"/>
              <a:gd name="connsiteX0" fmla="*/ 0 w 6906470"/>
              <a:gd name="connsiteY0" fmla="*/ 0 h 1150441"/>
              <a:gd name="connsiteX1" fmla="*/ 6725495 w 6906470"/>
              <a:gd name="connsiteY1" fmla="*/ 0 h 1150441"/>
              <a:gd name="connsiteX2" fmla="*/ 6906470 w 6906470"/>
              <a:gd name="connsiteY2" fmla="*/ 1150441 h 1150441"/>
              <a:gd name="connsiteX3" fmla="*/ 0 w 6906470"/>
              <a:gd name="connsiteY3" fmla="*/ 769441 h 1150441"/>
              <a:gd name="connsiteX4" fmla="*/ 0 w 6906470"/>
              <a:gd name="connsiteY4" fmla="*/ 0 h 1150441"/>
              <a:gd name="connsiteX0" fmla="*/ 0 w 6935045"/>
              <a:gd name="connsiteY0" fmla="*/ 545009 h 1314450"/>
              <a:gd name="connsiteX1" fmla="*/ 6725495 w 6935045"/>
              <a:gd name="connsiteY1" fmla="*/ 545009 h 1314450"/>
              <a:gd name="connsiteX2" fmla="*/ 6935045 w 6935045"/>
              <a:gd name="connsiteY2" fmla="*/ 0 h 1314450"/>
              <a:gd name="connsiteX3" fmla="*/ 0 w 6935045"/>
              <a:gd name="connsiteY3" fmla="*/ 1314450 h 1314450"/>
              <a:gd name="connsiteX4" fmla="*/ 0 w 6935045"/>
              <a:gd name="connsiteY4" fmla="*/ 545009 h 1314450"/>
              <a:gd name="connsiteX0" fmla="*/ 0 w 7354145"/>
              <a:gd name="connsiteY0" fmla="*/ 0 h 788491"/>
              <a:gd name="connsiteX1" fmla="*/ 6725495 w 7354145"/>
              <a:gd name="connsiteY1" fmla="*/ 0 h 788491"/>
              <a:gd name="connsiteX2" fmla="*/ 7354145 w 7354145"/>
              <a:gd name="connsiteY2" fmla="*/ 788491 h 788491"/>
              <a:gd name="connsiteX3" fmla="*/ 0 w 7354145"/>
              <a:gd name="connsiteY3" fmla="*/ 769441 h 788491"/>
              <a:gd name="connsiteX4" fmla="*/ 0 w 7354145"/>
              <a:gd name="connsiteY4" fmla="*/ 0 h 788491"/>
              <a:gd name="connsiteX0" fmla="*/ 0 w 6935045"/>
              <a:gd name="connsiteY0" fmla="*/ 0 h 769441"/>
              <a:gd name="connsiteX1" fmla="*/ 6725495 w 6935045"/>
              <a:gd name="connsiteY1" fmla="*/ 0 h 769441"/>
              <a:gd name="connsiteX2" fmla="*/ 6935045 w 6935045"/>
              <a:gd name="connsiteY2" fmla="*/ 731341 h 769441"/>
              <a:gd name="connsiteX3" fmla="*/ 0 w 6935045"/>
              <a:gd name="connsiteY3" fmla="*/ 769441 h 769441"/>
              <a:gd name="connsiteX4" fmla="*/ 0 w 6935045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5045" h="769441">
                <a:moveTo>
                  <a:pt x="0" y="0"/>
                </a:moveTo>
                <a:lnTo>
                  <a:pt x="6725495" y="0"/>
                </a:lnTo>
                <a:lnTo>
                  <a:pt x="6935045" y="731341"/>
                </a:lnTo>
                <a:lnTo>
                  <a:pt x="0" y="76944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20000">
                      <a:srgbClr val="C00000">
                        <a:shade val="30000"/>
                        <a:satMod val="115000"/>
                      </a:srgbClr>
                    </a:gs>
                    <a:gs pos="45000">
                      <a:srgbClr val="C00000">
                        <a:shade val="67500"/>
                        <a:satMod val="115000"/>
                      </a:srgbClr>
                    </a:gs>
                    <a:gs pos="95000">
                      <a:srgbClr val="C0000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outerShdw blurRad="50800" dist="508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Учителя,</a:t>
            </a:r>
          </a:p>
          <a:p>
            <a:r>
              <a:rPr lang="ru-RU" sz="4800" b="1" dirty="0" smtClean="0">
                <a:ln w="12700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20000">
                      <a:srgbClr val="C00000">
                        <a:shade val="30000"/>
                        <a:satMod val="115000"/>
                      </a:srgbClr>
                    </a:gs>
                    <a:gs pos="45000">
                      <a:srgbClr val="C00000">
                        <a:shade val="67500"/>
                        <a:satMod val="115000"/>
                      </a:srgbClr>
                    </a:gs>
                    <a:gs pos="95000">
                      <a:srgbClr val="C00000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outerShdw blurRad="50800" dist="508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дарящие нам свет…</a:t>
            </a:r>
            <a:endParaRPr lang="ru-RU" sz="4800" b="1" dirty="0">
              <a:ln w="12700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20000">
                    <a:srgbClr val="C00000">
                      <a:shade val="30000"/>
                      <a:satMod val="115000"/>
                    </a:srgbClr>
                  </a:gs>
                  <a:gs pos="45000">
                    <a:srgbClr val="C00000">
                      <a:shade val="67500"/>
                      <a:satMod val="115000"/>
                    </a:srgbClr>
                  </a:gs>
                  <a:gs pos="95000">
                    <a:srgbClr val="C00000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outerShdw blurRad="50800" dist="50800" dir="18900000" algn="b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2495" y="4826891"/>
            <a:ext cx="4241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gradFill flip="none" rotWithShape="1">
                  <a:gsLst>
                    <a:gs pos="0">
                      <a:srgbClr val="7A007A">
                        <a:shade val="30000"/>
                        <a:satMod val="115000"/>
                      </a:srgbClr>
                    </a:gs>
                    <a:gs pos="60000">
                      <a:srgbClr val="7A007A">
                        <a:shade val="67500"/>
                        <a:satMod val="115000"/>
                      </a:srgbClr>
                    </a:gs>
                    <a:gs pos="99000">
                      <a:srgbClr val="7A007A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latin typeface="Comic Sans MS" panose="030F0702030302020204" pitchFamily="66" charset="0"/>
              </a:rPr>
              <a:t>Выполнила: учитель информатики</a:t>
            </a:r>
          </a:p>
          <a:p>
            <a:r>
              <a:rPr lang="ru-RU" b="1" dirty="0" smtClean="0">
                <a:gradFill flip="none" rotWithShape="1">
                  <a:gsLst>
                    <a:gs pos="0">
                      <a:srgbClr val="7A007A">
                        <a:shade val="30000"/>
                        <a:satMod val="115000"/>
                      </a:srgbClr>
                    </a:gs>
                    <a:gs pos="60000">
                      <a:srgbClr val="7A007A">
                        <a:shade val="67500"/>
                        <a:satMod val="115000"/>
                      </a:srgbClr>
                    </a:gs>
                    <a:gs pos="99000">
                      <a:srgbClr val="7A007A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latin typeface="Comic Sans MS" panose="030F0702030302020204" pitchFamily="66" charset="0"/>
              </a:rPr>
              <a:t>Крайнева Фаина Александровна</a:t>
            </a:r>
            <a:endParaRPr lang="ru-RU" b="1" dirty="0">
              <a:gradFill flip="none" rotWithShape="1">
                <a:gsLst>
                  <a:gs pos="0">
                    <a:srgbClr val="7A007A">
                      <a:shade val="30000"/>
                      <a:satMod val="115000"/>
                    </a:srgbClr>
                  </a:gs>
                  <a:gs pos="60000">
                    <a:srgbClr val="7A007A">
                      <a:shade val="67500"/>
                      <a:satMod val="115000"/>
                    </a:srgbClr>
                  </a:gs>
                  <a:gs pos="99000">
                    <a:srgbClr val="7A007A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0755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5400">
        <p:fade/>
      </p:transition>
    </mc:Choice>
    <mc:Fallback>
      <p:transition spd="med" advClick="0" advTm="5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2908" y="0"/>
            <a:ext cx="9144001" cy="685800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2870540" y="1338544"/>
            <a:ext cx="3373355" cy="4099362"/>
            <a:chOff x="2775726" y="1338544"/>
            <a:chExt cx="3373355" cy="409936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 cstate="email"/>
            <a:srcRect/>
            <a:stretch/>
          </p:blipFill>
          <p:spPr>
            <a:xfrm>
              <a:off x="3438976" y="1885193"/>
              <a:ext cx="2451185" cy="2856377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5400000">
              <a:off x="2412723" y="1701547"/>
              <a:ext cx="4099362" cy="3373355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331281">
              <a:off x="4264617" y="2107798"/>
              <a:ext cx="720000" cy="502283"/>
            </a:xfrm>
            <a:prstGeom prst="rect">
              <a:avLst/>
            </a:prstGeom>
            <a:effectLst/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7267" y="1451560"/>
            <a:ext cx="4273202" cy="3156065"/>
          </a:xfrm>
          <a:prstGeom prst="rect">
            <a:avLst/>
          </a:prstGeom>
          <a:ln>
            <a:noFill/>
          </a:ln>
          <a:effectLst>
            <a:outerShdw blurRad="292100" dist="1524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email"/>
          <a:stretch>
            <a:fillRect/>
          </a:stretch>
        </p:blipFill>
        <p:spPr>
          <a:xfrm>
            <a:off x="7020295" y="7199186"/>
            <a:ext cx="609600" cy="609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2834" y="105204"/>
            <a:ext cx="10509664" cy="6623841"/>
          </a:xfrm>
          <a:prstGeom prst="frame">
            <a:avLst>
              <a:gd name="adj1" fmla="val 37161"/>
            </a:avLst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 cstate="email"/>
          <a:srcRect l="15541" r="12396"/>
          <a:stretch/>
        </p:blipFill>
        <p:spPr>
          <a:xfrm>
            <a:off x="1009402" y="732188"/>
            <a:ext cx="7095633" cy="5321724"/>
          </a:xfrm>
          <a:prstGeom prst="rect">
            <a:avLst/>
          </a:prstGeom>
          <a:effectLst>
            <a:softEdge rad="457200"/>
          </a:effectLst>
        </p:spPr>
      </p:pic>
      <p:grpSp>
        <p:nvGrpSpPr>
          <p:cNvPr id="19" name="Группа 18"/>
          <p:cNvGrpSpPr/>
          <p:nvPr/>
        </p:nvGrpSpPr>
        <p:grpSpPr>
          <a:xfrm>
            <a:off x="3338184" y="51777"/>
            <a:ext cx="2461814" cy="1431157"/>
            <a:chOff x="3338184" y="51777"/>
            <a:chExt cx="2461814" cy="1431157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5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88866" y="51777"/>
              <a:ext cx="2360451" cy="143115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38184" y="767850"/>
              <a:ext cx="24618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ln w="12700">
                    <a:solidFill>
                      <a:srgbClr val="660066"/>
                    </a:solidFill>
                  </a:ln>
                  <a:solidFill>
                    <a:srgbClr val="FFFF99"/>
                  </a:solidFill>
                  <a:effectLst>
                    <a:glow rad="139700">
                      <a:srgbClr val="FFFFCC"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Школа № 1</a:t>
              </a:r>
            </a:p>
          </p:txBody>
        </p:sp>
      </p:grpSp>
      <p:pic>
        <p:nvPicPr>
          <p:cNvPr id="16" name="1030---neizvesten-V-gostyah-u-skazki-minus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link="rId16"/>
              </p:ext>
            </p:extLst>
          </p:nvPr>
        </p:nvPicPr>
        <p:blipFill>
          <a:blip r:embed="rId17" cstate="email"/>
          <a:stretch>
            <a:fillRect/>
          </a:stretch>
        </p:blipFill>
        <p:spPr>
          <a:xfrm>
            <a:off x="8261058" y="730408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26142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6667" numSld="2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effectLst>
            <a:glow rad="101600">
              <a:srgbClr val="FFFFCC">
                <a:alpha val="60000"/>
              </a:srgb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</a:extLst>
          </a:blip>
          <a:srcRect l="-208659" t="-2495" r="224499" b="7682"/>
          <a:stretch/>
        </p:blipFill>
        <p:spPr>
          <a:xfrm>
            <a:off x="2755075" y="938151"/>
            <a:ext cx="1520042" cy="2054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19000" contrast="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04485" y="3749637"/>
            <a:ext cx="1689351" cy="206927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 rot="5400000">
            <a:off x="621133" y="3804382"/>
            <a:ext cx="2310707" cy="1980000"/>
          </a:xfrm>
          <a:prstGeom prst="rect">
            <a:avLst/>
          </a:prstGeom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68853" y="902526"/>
            <a:ext cx="1650331" cy="199505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 rot="5400000">
            <a:off x="621133" y="944666"/>
            <a:ext cx="2310707" cy="1980000"/>
          </a:xfrm>
          <a:prstGeom prst="rect">
            <a:avLst/>
          </a:prstGeom>
          <a:effectLst/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1445715">
            <a:off x="1177054" y="1095096"/>
            <a:ext cx="1077758" cy="61023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12000" contrast="6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482038" y="973779"/>
            <a:ext cx="1783158" cy="211624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 rot="5400000">
            <a:off x="6218263" y="978047"/>
            <a:ext cx="2310707" cy="1980000"/>
          </a:xfrm>
          <a:prstGeom prst="rect">
            <a:avLst/>
          </a:prstGeom>
          <a:effectLst/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6758" y="1086985"/>
            <a:ext cx="1163509" cy="72288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945523">
            <a:off x="1106570" y="3955289"/>
            <a:ext cx="1012008" cy="64329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6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/>
        </p:blipFill>
        <p:spPr>
          <a:xfrm>
            <a:off x="3320254" y="820491"/>
            <a:ext cx="2561540" cy="30086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77602" y="1522351"/>
            <a:ext cx="238879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7A00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«Ученье – </a:t>
            </a:r>
          </a:p>
          <a:p>
            <a:pPr algn="ctr"/>
            <a:r>
              <a:rPr lang="ru-RU" sz="2800" dirty="0" smtClean="0">
                <a:solidFill>
                  <a:srgbClr val="7A00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свет,</a:t>
            </a:r>
          </a:p>
          <a:p>
            <a:pPr algn="ctr"/>
            <a:r>
              <a:rPr lang="ru-RU" sz="2800" dirty="0" smtClean="0">
                <a:solidFill>
                  <a:srgbClr val="7A00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а неученье -</a:t>
            </a:r>
          </a:p>
          <a:p>
            <a:pPr algn="ctr"/>
            <a:r>
              <a:rPr lang="ru-RU" sz="2800" dirty="0" smtClean="0">
                <a:solidFill>
                  <a:srgbClr val="7A00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тьма»</a:t>
            </a:r>
            <a:endParaRPr lang="ru-RU" sz="2800" dirty="0">
              <a:solidFill>
                <a:srgbClr val="7A00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10000" contrast="8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10571" y="4243274"/>
            <a:ext cx="1681442" cy="2052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33138" y="27674"/>
            <a:ext cx="3836308" cy="646331"/>
          </a:xfrm>
          <a:custGeom>
            <a:avLst/>
            <a:gdLst>
              <a:gd name="connsiteX0" fmla="*/ 0 w 6725495"/>
              <a:gd name="connsiteY0" fmla="*/ 0 h 769441"/>
              <a:gd name="connsiteX1" fmla="*/ 6725495 w 6725495"/>
              <a:gd name="connsiteY1" fmla="*/ 0 h 769441"/>
              <a:gd name="connsiteX2" fmla="*/ 6725495 w 6725495"/>
              <a:gd name="connsiteY2" fmla="*/ 769441 h 769441"/>
              <a:gd name="connsiteX3" fmla="*/ 0 w 6725495"/>
              <a:gd name="connsiteY3" fmla="*/ 769441 h 769441"/>
              <a:gd name="connsiteX4" fmla="*/ 0 w 6725495"/>
              <a:gd name="connsiteY4" fmla="*/ 0 h 769441"/>
              <a:gd name="connsiteX0" fmla="*/ 0 w 6906470"/>
              <a:gd name="connsiteY0" fmla="*/ 0 h 1150441"/>
              <a:gd name="connsiteX1" fmla="*/ 6725495 w 6906470"/>
              <a:gd name="connsiteY1" fmla="*/ 0 h 1150441"/>
              <a:gd name="connsiteX2" fmla="*/ 6906470 w 6906470"/>
              <a:gd name="connsiteY2" fmla="*/ 1150441 h 1150441"/>
              <a:gd name="connsiteX3" fmla="*/ 0 w 6906470"/>
              <a:gd name="connsiteY3" fmla="*/ 769441 h 1150441"/>
              <a:gd name="connsiteX4" fmla="*/ 0 w 6906470"/>
              <a:gd name="connsiteY4" fmla="*/ 0 h 1150441"/>
              <a:gd name="connsiteX0" fmla="*/ 0 w 6935045"/>
              <a:gd name="connsiteY0" fmla="*/ 545009 h 1314450"/>
              <a:gd name="connsiteX1" fmla="*/ 6725495 w 6935045"/>
              <a:gd name="connsiteY1" fmla="*/ 545009 h 1314450"/>
              <a:gd name="connsiteX2" fmla="*/ 6935045 w 6935045"/>
              <a:gd name="connsiteY2" fmla="*/ 0 h 1314450"/>
              <a:gd name="connsiteX3" fmla="*/ 0 w 6935045"/>
              <a:gd name="connsiteY3" fmla="*/ 1314450 h 1314450"/>
              <a:gd name="connsiteX4" fmla="*/ 0 w 6935045"/>
              <a:gd name="connsiteY4" fmla="*/ 545009 h 1314450"/>
              <a:gd name="connsiteX0" fmla="*/ 0 w 7354145"/>
              <a:gd name="connsiteY0" fmla="*/ 0 h 788491"/>
              <a:gd name="connsiteX1" fmla="*/ 6725495 w 7354145"/>
              <a:gd name="connsiteY1" fmla="*/ 0 h 788491"/>
              <a:gd name="connsiteX2" fmla="*/ 7354145 w 7354145"/>
              <a:gd name="connsiteY2" fmla="*/ 788491 h 788491"/>
              <a:gd name="connsiteX3" fmla="*/ 0 w 7354145"/>
              <a:gd name="connsiteY3" fmla="*/ 769441 h 788491"/>
              <a:gd name="connsiteX4" fmla="*/ 0 w 7354145"/>
              <a:gd name="connsiteY4" fmla="*/ 0 h 788491"/>
              <a:gd name="connsiteX0" fmla="*/ 0 w 6935045"/>
              <a:gd name="connsiteY0" fmla="*/ 0 h 769441"/>
              <a:gd name="connsiteX1" fmla="*/ 6725495 w 6935045"/>
              <a:gd name="connsiteY1" fmla="*/ 0 h 769441"/>
              <a:gd name="connsiteX2" fmla="*/ 6935045 w 6935045"/>
              <a:gd name="connsiteY2" fmla="*/ 731341 h 769441"/>
              <a:gd name="connsiteX3" fmla="*/ 0 w 6935045"/>
              <a:gd name="connsiteY3" fmla="*/ 769441 h 769441"/>
              <a:gd name="connsiteX4" fmla="*/ 0 w 6935045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5045" h="769441">
                <a:moveTo>
                  <a:pt x="0" y="0"/>
                </a:moveTo>
                <a:lnTo>
                  <a:pt x="6725495" y="0"/>
                </a:lnTo>
                <a:lnTo>
                  <a:pt x="6935045" y="731341"/>
                </a:lnTo>
                <a:lnTo>
                  <a:pt x="0" y="76944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spc="50" dirty="0" smtClean="0">
                <a:ln w="19050" cmpd="sng">
                  <a:solidFill>
                    <a:srgbClr val="660033"/>
                  </a:solidFill>
                  <a:prstDash val="solid"/>
                </a:ln>
                <a:solidFill>
                  <a:srgbClr val="FFFFCC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Советники царя</a:t>
            </a:r>
            <a:endParaRPr lang="ru-RU" sz="3600" b="1" spc="50" dirty="0">
              <a:ln w="19050" cmpd="sng">
                <a:solidFill>
                  <a:srgbClr val="660033"/>
                </a:solidFill>
                <a:prstDash val="solid"/>
              </a:ln>
              <a:solidFill>
                <a:srgbClr val="FFFFCC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 rot="5400000">
            <a:off x="3417755" y="4313819"/>
            <a:ext cx="2310707" cy="1980000"/>
          </a:xfrm>
          <a:prstGeom prst="rect">
            <a:avLst/>
          </a:prstGeom>
          <a:effectLst/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9" cstate="email"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sharpenSoften amount="65000"/>
                    </a14:imgEffect>
                    <a14:imgEffect>
                      <a14:brightnessContrast bright="12000" contrast="1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590028" y="3825654"/>
            <a:ext cx="1613068" cy="20583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1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0790453">
            <a:off x="3910191" y="4459249"/>
            <a:ext cx="1137709" cy="70444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 rot="5400000">
            <a:off x="6214379" y="3915899"/>
            <a:ext cx="2310707" cy="1980000"/>
          </a:xfrm>
          <a:prstGeom prst="rect">
            <a:avLst/>
          </a:prstGeom>
          <a:effectLst/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252723">
            <a:off x="6798366" y="4054705"/>
            <a:ext cx="1088956" cy="676561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23"/>
              </p:ext>
            </p:extLst>
          </p:nvPr>
        </p:nvPicPr>
        <p:blipFill>
          <a:blip r:embed="rId24" cstate="email"/>
          <a:stretch>
            <a:fillRect/>
          </a:stretch>
        </p:blipFill>
        <p:spPr>
          <a:xfrm>
            <a:off x="6993712" y="7193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8979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>
            <a:solidFill>
              <a:srgbClr val="BB7923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60000"/>
                    </a14:imgEffect>
                    <a14:imgEffect>
                      <a14:brightnessContrast bright="15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8090" y="1699897"/>
            <a:ext cx="2378227" cy="2592000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018" y="1430683"/>
            <a:ext cx="2624047" cy="30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35176" y="5185641"/>
            <a:ext cx="1214800" cy="14064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2762" y="4994231"/>
            <a:ext cx="1848962" cy="15978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0574" y="4997253"/>
            <a:ext cx="1499124" cy="15948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573242">
            <a:off x="1830023" y="2020055"/>
            <a:ext cx="565610" cy="201254"/>
          </a:xfrm>
          <a:prstGeom prst="rect">
            <a:avLst/>
          </a:prstGeom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179084" y="24161"/>
            <a:ext cx="6785832" cy="646331"/>
          </a:xfrm>
          <a:custGeom>
            <a:avLst/>
            <a:gdLst>
              <a:gd name="connsiteX0" fmla="*/ 0 w 6725495"/>
              <a:gd name="connsiteY0" fmla="*/ 0 h 769441"/>
              <a:gd name="connsiteX1" fmla="*/ 6725495 w 6725495"/>
              <a:gd name="connsiteY1" fmla="*/ 0 h 769441"/>
              <a:gd name="connsiteX2" fmla="*/ 6725495 w 6725495"/>
              <a:gd name="connsiteY2" fmla="*/ 769441 h 769441"/>
              <a:gd name="connsiteX3" fmla="*/ 0 w 6725495"/>
              <a:gd name="connsiteY3" fmla="*/ 769441 h 769441"/>
              <a:gd name="connsiteX4" fmla="*/ 0 w 6725495"/>
              <a:gd name="connsiteY4" fmla="*/ 0 h 769441"/>
              <a:gd name="connsiteX0" fmla="*/ 0 w 6906470"/>
              <a:gd name="connsiteY0" fmla="*/ 0 h 1150441"/>
              <a:gd name="connsiteX1" fmla="*/ 6725495 w 6906470"/>
              <a:gd name="connsiteY1" fmla="*/ 0 h 1150441"/>
              <a:gd name="connsiteX2" fmla="*/ 6906470 w 6906470"/>
              <a:gd name="connsiteY2" fmla="*/ 1150441 h 1150441"/>
              <a:gd name="connsiteX3" fmla="*/ 0 w 6906470"/>
              <a:gd name="connsiteY3" fmla="*/ 769441 h 1150441"/>
              <a:gd name="connsiteX4" fmla="*/ 0 w 6906470"/>
              <a:gd name="connsiteY4" fmla="*/ 0 h 1150441"/>
              <a:gd name="connsiteX0" fmla="*/ 0 w 6935045"/>
              <a:gd name="connsiteY0" fmla="*/ 545009 h 1314450"/>
              <a:gd name="connsiteX1" fmla="*/ 6725495 w 6935045"/>
              <a:gd name="connsiteY1" fmla="*/ 545009 h 1314450"/>
              <a:gd name="connsiteX2" fmla="*/ 6935045 w 6935045"/>
              <a:gd name="connsiteY2" fmla="*/ 0 h 1314450"/>
              <a:gd name="connsiteX3" fmla="*/ 0 w 6935045"/>
              <a:gd name="connsiteY3" fmla="*/ 1314450 h 1314450"/>
              <a:gd name="connsiteX4" fmla="*/ 0 w 6935045"/>
              <a:gd name="connsiteY4" fmla="*/ 545009 h 1314450"/>
              <a:gd name="connsiteX0" fmla="*/ 0 w 7354145"/>
              <a:gd name="connsiteY0" fmla="*/ 0 h 788491"/>
              <a:gd name="connsiteX1" fmla="*/ 6725495 w 7354145"/>
              <a:gd name="connsiteY1" fmla="*/ 0 h 788491"/>
              <a:gd name="connsiteX2" fmla="*/ 7354145 w 7354145"/>
              <a:gd name="connsiteY2" fmla="*/ 788491 h 788491"/>
              <a:gd name="connsiteX3" fmla="*/ 0 w 7354145"/>
              <a:gd name="connsiteY3" fmla="*/ 769441 h 788491"/>
              <a:gd name="connsiteX4" fmla="*/ 0 w 7354145"/>
              <a:gd name="connsiteY4" fmla="*/ 0 h 788491"/>
              <a:gd name="connsiteX0" fmla="*/ 0 w 6935045"/>
              <a:gd name="connsiteY0" fmla="*/ 0 h 769441"/>
              <a:gd name="connsiteX1" fmla="*/ 6725495 w 6935045"/>
              <a:gd name="connsiteY1" fmla="*/ 0 h 769441"/>
              <a:gd name="connsiteX2" fmla="*/ 6935045 w 6935045"/>
              <a:gd name="connsiteY2" fmla="*/ 731341 h 769441"/>
              <a:gd name="connsiteX3" fmla="*/ 0 w 6935045"/>
              <a:gd name="connsiteY3" fmla="*/ 769441 h 769441"/>
              <a:gd name="connsiteX4" fmla="*/ 0 w 6935045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5045" h="769441">
                <a:moveTo>
                  <a:pt x="0" y="0"/>
                </a:moveTo>
                <a:lnTo>
                  <a:pt x="6725495" y="0"/>
                </a:lnTo>
                <a:lnTo>
                  <a:pt x="6935045" y="731341"/>
                </a:lnTo>
                <a:lnTo>
                  <a:pt x="0" y="76944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spc="50" dirty="0" smtClean="0">
                <a:ln w="19050" cmpd="sng">
                  <a:solidFill>
                    <a:srgbClr val="660033"/>
                  </a:solidFill>
                  <a:prstDash val="solid"/>
                </a:ln>
                <a:solidFill>
                  <a:srgbClr val="FFFFCC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Учитель начальных классов</a:t>
            </a:r>
            <a:endParaRPr lang="ru-RU" sz="3600" b="1" spc="50" dirty="0">
              <a:ln w="19050" cmpd="sng">
                <a:solidFill>
                  <a:srgbClr val="660033"/>
                </a:solidFill>
                <a:prstDash val="solid"/>
              </a:ln>
              <a:solidFill>
                <a:srgbClr val="FFFFCC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" name="Svetlana-Randa-Uchitel_nica-pervaya-moya-minus(muzofon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>
                  <p14:trim end="0.075"/>
                </p14:media>
              </p:ext>
            </p:extLst>
          </p:nvPr>
        </p:nvPicPr>
        <p:blipFill>
          <a:blip r:embed="rId17" cstate="email"/>
          <a:stretch>
            <a:fillRect/>
          </a:stretch>
        </p:blipFill>
        <p:spPr>
          <a:xfrm>
            <a:off x="8114806" y="7102434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30958" y="1683410"/>
            <a:ext cx="304923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Я открываю детям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Мир больших наук: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Письма и грамоты, 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Чтения и счёта.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Не только я учитель, 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Но ещё и друг,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Тепло и свет дарю, 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Внимание, заботу.</a:t>
            </a:r>
            <a:endParaRPr lang="ru-RU" sz="2000" b="1" dirty="0">
              <a:solidFill>
                <a:srgbClr val="660066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7" cstate="email"/>
          <a:stretch>
            <a:fillRect/>
          </a:stretch>
        </p:blipFill>
        <p:spPr>
          <a:xfrm>
            <a:off x="6545336" y="7102434"/>
            <a:ext cx="609600" cy="609600"/>
          </a:xfrm>
          <a:prstGeom prst="rect">
            <a:avLst/>
          </a:prstGeom>
        </p:spPr>
      </p:pic>
      <p:pic>
        <p:nvPicPr>
          <p:cNvPr id="15" name="Svetlana-Randa-Uchitel_nica-pervaya-moya-minus(muzofon.com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link="rId19"/>
              </p:ext>
            </p:extLst>
          </p:nvPr>
        </p:nvPicPr>
        <p:blipFill>
          <a:blip r:embed="rId20" cstate="email"/>
          <a:stretch>
            <a:fillRect/>
          </a:stretch>
        </p:blipFill>
        <p:spPr>
          <a:xfrm>
            <a:off x="9572513" y="58907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14604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1000">
        <p:fade/>
      </p:transition>
    </mc:Choice>
    <mc:Fallback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2121" numSld="7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8182" numSld="7"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-12590" y="-12490"/>
            <a:ext cx="9152747" cy="68706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43702" y="24340"/>
            <a:ext cx="5040161" cy="646331"/>
          </a:xfrm>
          <a:custGeom>
            <a:avLst/>
            <a:gdLst>
              <a:gd name="connsiteX0" fmla="*/ 0 w 6725495"/>
              <a:gd name="connsiteY0" fmla="*/ 0 h 769441"/>
              <a:gd name="connsiteX1" fmla="*/ 6725495 w 6725495"/>
              <a:gd name="connsiteY1" fmla="*/ 0 h 769441"/>
              <a:gd name="connsiteX2" fmla="*/ 6725495 w 6725495"/>
              <a:gd name="connsiteY2" fmla="*/ 769441 h 769441"/>
              <a:gd name="connsiteX3" fmla="*/ 0 w 6725495"/>
              <a:gd name="connsiteY3" fmla="*/ 769441 h 769441"/>
              <a:gd name="connsiteX4" fmla="*/ 0 w 6725495"/>
              <a:gd name="connsiteY4" fmla="*/ 0 h 769441"/>
              <a:gd name="connsiteX0" fmla="*/ 0 w 6906470"/>
              <a:gd name="connsiteY0" fmla="*/ 0 h 1150441"/>
              <a:gd name="connsiteX1" fmla="*/ 6725495 w 6906470"/>
              <a:gd name="connsiteY1" fmla="*/ 0 h 1150441"/>
              <a:gd name="connsiteX2" fmla="*/ 6906470 w 6906470"/>
              <a:gd name="connsiteY2" fmla="*/ 1150441 h 1150441"/>
              <a:gd name="connsiteX3" fmla="*/ 0 w 6906470"/>
              <a:gd name="connsiteY3" fmla="*/ 769441 h 1150441"/>
              <a:gd name="connsiteX4" fmla="*/ 0 w 6906470"/>
              <a:gd name="connsiteY4" fmla="*/ 0 h 1150441"/>
              <a:gd name="connsiteX0" fmla="*/ 0 w 6935045"/>
              <a:gd name="connsiteY0" fmla="*/ 545009 h 1314450"/>
              <a:gd name="connsiteX1" fmla="*/ 6725495 w 6935045"/>
              <a:gd name="connsiteY1" fmla="*/ 545009 h 1314450"/>
              <a:gd name="connsiteX2" fmla="*/ 6935045 w 6935045"/>
              <a:gd name="connsiteY2" fmla="*/ 0 h 1314450"/>
              <a:gd name="connsiteX3" fmla="*/ 0 w 6935045"/>
              <a:gd name="connsiteY3" fmla="*/ 1314450 h 1314450"/>
              <a:gd name="connsiteX4" fmla="*/ 0 w 6935045"/>
              <a:gd name="connsiteY4" fmla="*/ 545009 h 1314450"/>
              <a:gd name="connsiteX0" fmla="*/ 0 w 7354145"/>
              <a:gd name="connsiteY0" fmla="*/ 0 h 788491"/>
              <a:gd name="connsiteX1" fmla="*/ 6725495 w 7354145"/>
              <a:gd name="connsiteY1" fmla="*/ 0 h 788491"/>
              <a:gd name="connsiteX2" fmla="*/ 7354145 w 7354145"/>
              <a:gd name="connsiteY2" fmla="*/ 788491 h 788491"/>
              <a:gd name="connsiteX3" fmla="*/ 0 w 7354145"/>
              <a:gd name="connsiteY3" fmla="*/ 769441 h 788491"/>
              <a:gd name="connsiteX4" fmla="*/ 0 w 7354145"/>
              <a:gd name="connsiteY4" fmla="*/ 0 h 788491"/>
              <a:gd name="connsiteX0" fmla="*/ 0 w 6935045"/>
              <a:gd name="connsiteY0" fmla="*/ 0 h 769441"/>
              <a:gd name="connsiteX1" fmla="*/ 6725495 w 6935045"/>
              <a:gd name="connsiteY1" fmla="*/ 0 h 769441"/>
              <a:gd name="connsiteX2" fmla="*/ 6935045 w 6935045"/>
              <a:gd name="connsiteY2" fmla="*/ 731341 h 769441"/>
              <a:gd name="connsiteX3" fmla="*/ 0 w 6935045"/>
              <a:gd name="connsiteY3" fmla="*/ 769441 h 769441"/>
              <a:gd name="connsiteX4" fmla="*/ 0 w 6935045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5045" h="769441">
                <a:moveTo>
                  <a:pt x="0" y="0"/>
                </a:moveTo>
                <a:lnTo>
                  <a:pt x="6725495" y="0"/>
                </a:lnTo>
                <a:lnTo>
                  <a:pt x="6935045" y="731341"/>
                </a:lnTo>
                <a:lnTo>
                  <a:pt x="0" y="76944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spc="50" dirty="0" smtClean="0">
                <a:ln w="19050" cmpd="sng">
                  <a:solidFill>
                    <a:srgbClr val="660033"/>
                  </a:solidFill>
                  <a:prstDash val="solid"/>
                </a:ln>
                <a:solidFill>
                  <a:srgbClr val="FFFFCC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Учитель математики</a:t>
            </a:r>
            <a:endParaRPr lang="ru-RU" sz="3600" b="1" spc="50" dirty="0">
              <a:ln w="19050" cmpd="sng">
                <a:solidFill>
                  <a:srgbClr val="660033"/>
                </a:solidFill>
                <a:prstDash val="solid"/>
              </a:ln>
              <a:solidFill>
                <a:srgbClr val="FFFFCC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7000"/>
                    </a14:imgEffect>
                    <a14:imgEffect>
                      <a14:brightnessContrast bright="10000" contras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895" y="1689306"/>
            <a:ext cx="2237019" cy="2670957"/>
          </a:xfrm>
          <a:prstGeom prst="ellipse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5937662" y="1753569"/>
            <a:ext cx="2285081" cy="4598582"/>
            <a:chOff x="5937662" y="1753569"/>
            <a:chExt cx="2285081" cy="459858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=""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12000" contrast="9000"/>
                      </a14:imgEffect>
                    </a14:imgLayer>
                  </a14:imgProps>
                </a:ext>
              </a:extLst>
            </a:blip>
            <a:srcRect l="-4122" r="-6284"/>
            <a:stretch/>
          </p:blipFill>
          <p:spPr>
            <a:xfrm>
              <a:off x="5937662" y="1753569"/>
              <a:ext cx="2285081" cy="2484000"/>
            </a:xfrm>
            <a:prstGeom prst="ellipse">
              <a:avLst/>
            </a:prstGeom>
          </p:spPr>
        </p:pic>
        <p:pic>
          <p:nvPicPr>
            <p:cNvPr id="4100" name="Picture 4" descr="http://900igr.net/datai/fizika/Edinitsy-izmerenija-fizicheskikh-velichin/0005-006-CHasy.pn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243" y="4925618"/>
              <a:ext cx="1909714" cy="142653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2226693" y="1863173"/>
            <a:ext cx="337784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В мир точной науки 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Я класс приглашаю.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Задачи, примеры 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Мы вместе решаем.</a:t>
            </a:r>
            <a:b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Умы озаряет наука моя.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Так искорки знаний</a:t>
            </a:r>
          </a:p>
          <a:p>
            <a:r>
              <a:rPr lang="ru-RU" sz="2000" b="1" dirty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          несу детям я.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42116" y="1658164"/>
            <a:ext cx="359746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Любовь к родному языку 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Я прививаю!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И разным правилам детей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Я обучаю.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А также их учу 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Красиво говорить,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Чтобы невеждами </a:t>
            </a:r>
          </a:p>
          <a:p>
            <a:r>
              <a:rPr lang="ru-RU" sz="2000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В народе не прослыть.</a:t>
            </a:r>
            <a:endParaRPr lang="ru-RU" sz="2000" b="1" dirty="0">
              <a:solidFill>
                <a:srgbClr val="660066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03983" y="22198"/>
            <a:ext cx="6024406" cy="1200329"/>
          </a:xfrm>
          <a:custGeom>
            <a:avLst/>
            <a:gdLst>
              <a:gd name="connsiteX0" fmla="*/ 0 w 6725495"/>
              <a:gd name="connsiteY0" fmla="*/ 0 h 769441"/>
              <a:gd name="connsiteX1" fmla="*/ 6725495 w 6725495"/>
              <a:gd name="connsiteY1" fmla="*/ 0 h 769441"/>
              <a:gd name="connsiteX2" fmla="*/ 6725495 w 6725495"/>
              <a:gd name="connsiteY2" fmla="*/ 769441 h 769441"/>
              <a:gd name="connsiteX3" fmla="*/ 0 w 6725495"/>
              <a:gd name="connsiteY3" fmla="*/ 769441 h 769441"/>
              <a:gd name="connsiteX4" fmla="*/ 0 w 6725495"/>
              <a:gd name="connsiteY4" fmla="*/ 0 h 769441"/>
              <a:gd name="connsiteX0" fmla="*/ 0 w 6906470"/>
              <a:gd name="connsiteY0" fmla="*/ 0 h 1150441"/>
              <a:gd name="connsiteX1" fmla="*/ 6725495 w 6906470"/>
              <a:gd name="connsiteY1" fmla="*/ 0 h 1150441"/>
              <a:gd name="connsiteX2" fmla="*/ 6906470 w 6906470"/>
              <a:gd name="connsiteY2" fmla="*/ 1150441 h 1150441"/>
              <a:gd name="connsiteX3" fmla="*/ 0 w 6906470"/>
              <a:gd name="connsiteY3" fmla="*/ 769441 h 1150441"/>
              <a:gd name="connsiteX4" fmla="*/ 0 w 6906470"/>
              <a:gd name="connsiteY4" fmla="*/ 0 h 1150441"/>
              <a:gd name="connsiteX0" fmla="*/ 0 w 6935045"/>
              <a:gd name="connsiteY0" fmla="*/ 545009 h 1314450"/>
              <a:gd name="connsiteX1" fmla="*/ 6725495 w 6935045"/>
              <a:gd name="connsiteY1" fmla="*/ 545009 h 1314450"/>
              <a:gd name="connsiteX2" fmla="*/ 6935045 w 6935045"/>
              <a:gd name="connsiteY2" fmla="*/ 0 h 1314450"/>
              <a:gd name="connsiteX3" fmla="*/ 0 w 6935045"/>
              <a:gd name="connsiteY3" fmla="*/ 1314450 h 1314450"/>
              <a:gd name="connsiteX4" fmla="*/ 0 w 6935045"/>
              <a:gd name="connsiteY4" fmla="*/ 545009 h 1314450"/>
              <a:gd name="connsiteX0" fmla="*/ 0 w 7354145"/>
              <a:gd name="connsiteY0" fmla="*/ 0 h 788491"/>
              <a:gd name="connsiteX1" fmla="*/ 6725495 w 7354145"/>
              <a:gd name="connsiteY1" fmla="*/ 0 h 788491"/>
              <a:gd name="connsiteX2" fmla="*/ 7354145 w 7354145"/>
              <a:gd name="connsiteY2" fmla="*/ 788491 h 788491"/>
              <a:gd name="connsiteX3" fmla="*/ 0 w 7354145"/>
              <a:gd name="connsiteY3" fmla="*/ 769441 h 788491"/>
              <a:gd name="connsiteX4" fmla="*/ 0 w 7354145"/>
              <a:gd name="connsiteY4" fmla="*/ 0 h 788491"/>
              <a:gd name="connsiteX0" fmla="*/ 0 w 6935045"/>
              <a:gd name="connsiteY0" fmla="*/ 0 h 769441"/>
              <a:gd name="connsiteX1" fmla="*/ 6725495 w 6935045"/>
              <a:gd name="connsiteY1" fmla="*/ 0 h 769441"/>
              <a:gd name="connsiteX2" fmla="*/ 6935045 w 6935045"/>
              <a:gd name="connsiteY2" fmla="*/ 731341 h 769441"/>
              <a:gd name="connsiteX3" fmla="*/ 0 w 6935045"/>
              <a:gd name="connsiteY3" fmla="*/ 769441 h 769441"/>
              <a:gd name="connsiteX4" fmla="*/ 0 w 6935045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5045" h="769441">
                <a:moveTo>
                  <a:pt x="0" y="0"/>
                </a:moveTo>
                <a:lnTo>
                  <a:pt x="6725495" y="0"/>
                </a:lnTo>
                <a:lnTo>
                  <a:pt x="6935045" y="731341"/>
                </a:lnTo>
                <a:lnTo>
                  <a:pt x="0" y="76944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spc="50" dirty="0" smtClean="0">
                <a:ln w="19050" cmpd="sng">
                  <a:solidFill>
                    <a:srgbClr val="660033"/>
                  </a:solidFill>
                  <a:prstDash val="solid"/>
                </a:ln>
                <a:solidFill>
                  <a:srgbClr val="FFFFCC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Учитель русского языка </a:t>
            </a:r>
          </a:p>
          <a:p>
            <a:pPr algn="ctr"/>
            <a:r>
              <a:rPr lang="ru-RU" sz="3600" b="1" spc="50" dirty="0" smtClean="0">
                <a:ln w="19050" cmpd="sng">
                  <a:solidFill>
                    <a:srgbClr val="660033"/>
                  </a:solidFill>
                  <a:prstDash val="solid"/>
                </a:ln>
                <a:solidFill>
                  <a:srgbClr val="FFFFCC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 литературы</a:t>
            </a:r>
            <a:endParaRPr lang="ru-RU" sz="3600" b="1" spc="50" dirty="0">
              <a:ln w="19050" cmpd="sng">
                <a:solidFill>
                  <a:srgbClr val="660033"/>
                </a:solidFill>
                <a:prstDash val="solid"/>
              </a:ln>
              <a:solidFill>
                <a:srgbClr val="FFFFCC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13" cstate="email"/>
          <a:stretch>
            <a:fillRect/>
          </a:stretch>
        </p:blipFill>
        <p:spPr>
          <a:xfrm>
            <a:off x="6892519" y="7137616"/>
            <a:ext cx="609600" cy="609600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1277191" y="1445169"/>
            <a:ext cx="7115034" cy="5187901"/>
            <a:chOff x="1474948" y="1817019"/>
            <a:chExt cx="7115034" cy="518790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4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65935" y="1817019"/>
              <a:ext cx="2624047" cy="3060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5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07610" y="5318104"/>
              <a:ext cx="1686816" cy="1686816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16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74948" y="5308094"/>
              <a:ext cx="2041848" cy="1696826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730617" y="1405437"/>
            <a:ext cx="7330815" cy="5165656"/>
            <a:chOff x="730617" y="1417312"/>
            <a:chExt cx="7330815" cy="5165656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4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0617" y="1417312"/>
              <a:ext cx="2624047" cy="3060000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7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443650" y="4675875"/>
              <a:ext cx="1617782" cy="1904646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8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6461" y="4883695"/>
              <a:ext cx="2079505" cy="1559629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9" cstate="email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85322" y="4925618"/>
              <a:ext cx="1657350" cy="1657350"/>
            </a:xfrm>
            <a:prstGeom prst="rect">
              <a:avLst/>
            </a:prstGeom>
          </p:spPr>
        </p:pic>
      </p:grpSp>
      <p:pic>
        <p:nvPicPr>
          <p:cNvPr id="24" name="Picture 4" descr="http://img1.liveinternet.ru/images/attach/c/8/102/272/102272651_large_0_8a631_15a51cbd_XL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528">
            <a:off x="6823564" y="1790527"/>
            <a:ext cx="623024" cy="645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ttp://img1.liveinternet.ru/images/attach/c/8/102/272/102272651_large_0_8a631_15a51cbd_XL.pn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6023">
            <a:off x="1729669" y="1774175"/>
            <a:ext cx="572322" cy="5352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22"/>
              </p:ext>
            </p:extLst>
          </p:nvPr>
        </p:nvPicPr>
        <p:blipFill>
          <a:blip r:embed="rId13" cstate="email"/>
          <a:stretch>
            <a:fillRect/>
          </a:stretch>
        </p:blipFill>
        <p:spPr>
          <a:xfrm>
            <a:off x="5632862" y="7071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52192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7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0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967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7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97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97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97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3" grpId="1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19937" y="0"/>
            <a:ext cx="9144001" cy="6858000"/>
          </a:xfrm>
          <a:prstGeom prst="rect">
            <a:avLst/>
          </a:prstGeom>
          <a:ln>
            <a:solidFill>
              <a:srgbClr val="BB7923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62000"/>
                    </a14:imgEffect>
                    <a14:imgEffect>
                      <a14:brightnessContrast bright="18000" contras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3680" y="711659"/>
            <a:ext cx="2262705" cy="239324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8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073" y="3766347"/>
            <a:ext cx="1822260" cy="2778481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5556" y="4994624"/>
            <a:ext cx="1882680" cy="1728716"/>
          </a:xfrm>
          <a:prstGeom prst="rect">
            <a:avLst/>
          </a:prstGeom>
        </p:spPr>
      </p:pic>
      <p:pic>
        <p:nvPicPr>
          <p:cNvPr id="3082" name="Picture 10" descr="http://www.punjabitouch.com/wp-content/uploads/2014/04/england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75" y="1450679"/>
            <a:ext cx="1008000" cy="706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clipartsfree.net/vector/large/19441-flag-of-germany-waving--vector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874" y="926976"/>
            <a:ext cx="974588" cy="8154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2944226" y="1500280"/>
            <a:ext cx="985000" cy="656798"/>
          </a:xfrm>
          <a:prstGeom prst="rect">
            <a:avLst/>
          </a:prstGeom>
        </p:spPr>
      </p:pic>
      <p:pic>
        <p:nvPicPr>
          <p:cNvPr id="3088" name="Picture 16" descr="http://cs627428.vk.me/v627428510/db35/k_b0IWvkXjI.jpg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10000" contrast="7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7930" y="3622870"/>
            <a:ext cx="1776001" cy="2664000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5" cstate="email"/>
          <a:srcRect/>
          <a:stretch/>
        </p:blipFill>
        <p:spPr>
          <a:xfrm>
            <a:off x="482186" y="503653"/>
            <a:ext cx="2154137" cy="2750190"/>
          </a:xfrm>
          <a:prstGeom prst="ellipse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130" y="373785"/>
            <a:ext cx="2624047" cy="306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130" y="3492403"/>
            <a:ext cx="2624047" cy="306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4910" y="379418"/>
            <a:ext cx="2624047" cy="306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3615" y="3492403"/>
            <a:ext cx="2624047" cy="306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39461" y="2442208"/>
            <a:ext cx="40366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Мы открываем новый мир.</a:t>
            </a:r>
          </a:p>
          <a:p>
            <a:r>
              <a:rPr lang="ru-RU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Он полон букв и слов иных.</a:t>
            </a:r>
          </a:p>
          <a:p>
            <a:r>
              <a:rPr lang="ru-RU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Теперь, приехав за границу,</a:t>
            </a:r>
          </a:p>
          <a:p>
            <a:r>
              <a:rPr lang="ru-RU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Наш ученик сумеет объясниться.</a:t>
            </a:r>
          </a:p>
          <a:p>
            <a:r>
              <a:rPr lang="ru-RU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Как нужно всех благодарить,</a:t>
            </a:r>
          </a:p>
          <a:p>
            <a:r>
              <a:rPr lang="ru-RU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Он скажет: «</a:t>
            </a:r>
            <a:r>
              <a:rPr lang="en-US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thank you</a:t>
            </a:r>
            <a:r>
              <a:rPr lang="ru-RU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», </a:t>
            </a:r>
          </a:p>
          <a:p>
            <a:r>
              <a:rPr lang="ru-RU" b="1" dirty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             «</a:t>
            </a:r>
            <a:r>
              <a:rPr lang="en-US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danke </a:t>
            </a:r>
            <a:r>
              <a:rPr lang="en-US" b="1" dirty="0" err="1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sch</a:t>
            </a:r>
            <a:r>
              <a:rPr lang="en-US" b="1" dirty="0" err="1" smtClean="0">
                <a:solidFill>
                  <a:srgbClr val="660066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ön</a:t>
            </a:r>
            <a:r>
              <a:rPr lang="ru-RU" b="1" dirty="0" smtClean="0">
                <a:solidFill>
                  <a:srgbClr val="660066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»,</a:t>
            </a:r>
          </a:p>
          <a:p>
            <a:r>
              <a:rPr lang="ru-RU" b="1" dirty="0">
                <a:solidFill>
                  <a:srgbClr val="660066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rgbClr val="660066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                        «</a:t>
            </a:r>
            <a:r>
              <a:rPr lang="en-US" b="1" dirty="0" smtClean="0">
                <a:solidFill>
                  <a:srgbClr val="660066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merci</a:t>
            </a:r>
            <a:r>
              <a:rPr lang="ru-RU" b="1" dirty="0" smtClean="0">
                <a:solidFill>
                  <a:srgbClr val="660066"/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».</a:t>
            </a:r>
            <a:r>
              <a:rPr lang="en-US" b="1" dirty="0" smtClean="0">
                <a:solidFill>
                  <a:srgbClr val="660066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endParaRPr lang="ru-RU" b="1" dirty="0">
              <a:solidFill>
                <a:srgbClr val="660066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7218" y="-73833"/>
            <a:ext cx="7069564" cy="646331"/>
          </a:xfrm>
          <a:custGeom>
            <a:avLst/>
            <a:gdLst>
              <a:gd name="connsiteX0" fmla="*/ 0 w 6725495"/>
              <a:gd name="connsiteY0" fmla="*/ 0 h 769441"/>
              <a:gd name="connsiteX1" fmla="*/ 6725495 w 6725495"/>
              <a:gd name="connsiteY1" fmla="*/ 0 h 769441"/>
              <a:gd name="connsiteX2" fmla="*/ 6725495 w 6725495"/>
              <a:gd name="connsiteY2" fmla="*/ 769441 h 769441"/>
              <a:gd name="connsiteX3" fmla="*/ 0 w 6725495"/>
              <a:gd name="connsiteY3" fmla="*/ 769441 h 769441"/>
              <a:gd name="connsiteX4" fmla="*/ 0 w 6725495"/>
              <a:gd name="connsiteY4" fmla="*/ 0 h 769441"/>
              <a:gd name="connsiteX0" fmla="*/ 0 w 6906470"/>
              <a:gd name="connsiteY0" fmla="*/ 0 h 1150441"/>
              <a:gd name="connsiteX1" fmla="*/ 6725495 w 6906470"/>
              <a:gd name="connsiteY1" fmla="*/ 0 h 1150441"/>
              <a:gd name="connsiteX2" fmla="*/ 6906470 w 6906470"/>
              <a:gd name="connsiteY2" fmla="*/ 1150441 h 1150441"/>
              <a:gd name="connsiteX3" fmla="*/ 0 w 6906470"/>
              <a:gd name="connsiteY3" fmla="*/ 769441 h 1150441"/>
              <a:gd name="connsiteX4" fmla="*/ 0 w 6906470"/>
              <a:gd name="connsiteY4" fmla="*/ 0 h 1150441"/>
              <a:gd name="connsiteX0" fmla="*/ 0 w 6935045"/>
              <a:gd name="connsiteY0" fmla="*/ 545009 h 1314450"/>
              <a:gd name="connsiteX1" fmla="*/ 6725495 w 6935045"/>
              <a:gd name="connsiteY1" fmla="*/ 545009 h 1314450"/>
              <a:gd name="connsiteX2" fmla="*/ 6935045 w 6935045"/>
              <a:gd name="connsiteY2" fmla="*/ 0 h 1314450"/>
              <a:gd name="connsiteX3" fmla="*/ 0 w 6935045"/>
              <a:gd name="connsiteY3" fmla="*/ 1314450 h 1314450"/>
              <a:gd name="connsiteX4" fmla="*/ 0 w 6935045"/>
              <a:gd name="connsiteY4" fmla="*/ 545009 h 1314450"/>
              <a:gd name="connsiteX0" fmla="*/ 0 w 7354145"/>
              <a:gd name="connsiteY0" fmla="*/ 0 h 788491"/>
              <a:gd name="connsiteX1" fmla="*/ 6725495 w 7354145"/>
              <a:gd name="connsiteY1" fmla="*/ 0 h 788491"/>
              <a:gd name="connsiteX2" fmla="*/ 7354145 w 7354145"/>
              <a:gd name="connsiteY2" fmla="*/ 788491 h 788491"/>
              <a:gd name="connsiteX3" fmla="*/ 0 w 7354145"/>
              <a:gd name="connsiteY3" fmla="*/ 769441 h 788491"/>
              <a:gd name="connsiteX4" fmla="*/ 0 w 7354145"/>
              <a:gd name="connsiteY4" fmla="*/ 0 h 788491"/>
              <a:gd name="connsiteX0" fmla="*/ 0 w 6935045"/>
              <a:gd name="connsiteY0" fmla="*/ 0 h 769441"/>
              <a:gd name="connsiteX1" fmla="*/ 6725495 w 6935045"/>
              <a:gd name="connsiteY1" fmla="*/ 0 h 769441"/>
              <a:gd name="connsiteX2" fmla="*/ 6935045 w 6935045"/>
              <a:gd name="connsiteY2" fmla="*/ 731341 h 769441"/>
              <a:gd name="connsiteX3" fmla="*/ 0 w 6935045"/>
              <a:gd name="connsiteY3" fmla="*/ 769441 h 769441"/>
              <a:gd name="connsiteX4" fmla="*/ 0 w 6935045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5045" h="769441">
                <a:moveTo>
                  <a:pt x="0" y="0"/>
                </a:moveTo>
                <a:lnTo>
                  <a:pt x="6725495" y="0"/>
                </a:lnTo>
                <a:lnTo>
                  <a:pt x="6935045" y="731341"/>
                </a:lnTo>
                <a:lnTo>
                  <a:pt x="0" y="76944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spc="50" dirty="0" smtClean="0">
                <a:ln w="19050" cmpd="sng">
                  <a:solidFill>
                    <a:srgbClr val="660033"/>
                  </a:solidFill>
                  <a:prstDash val="solid"/>
                </a:ln>
                <a:solidFill>
                  <a:srgbClr val="FFFFCC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Учителя иностранных языков</a:t>
            </a:r>
            <a:endParaRPr lang="ru-RU" sz="3600" b="1" spc="50" dirty="0">
              <a:ln w="19050" cmpd="sng">
                <a:solidFill>
                  <a:srgbClr val="660033"/>
                </a:solidFill>
                <a:prstDash val="solid"/>
              </a:ln>
              <a:solidFill>
                <a:srgbClr val="FFFFCC"/>
              </a:solidFill>
              <a:effectLst>
                <a:glow rad="635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8" name="Picture 4" descr="http://img1.liveinternet.ru/images/attach/c/8/102/272/102272651_large_0_8a631_15a51cbd_XL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617" y="3804447"/>
            <a:ext cx="684000" cy="7082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img1.liveinternet.ru/images/attach/c/8/102/272/102272651_large_0_8a631_15a51cbd_XL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3835">
            <a:off x="1138066" y="674599"/>
            <a:ext cx="612000" cy="633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img1.liveinternet.ru/images/attach/c/8/102/272/102272651_large_0_8a631_15a51cbd_XL.pn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339" y="3791248"/>
            <a:ext cx="730080" cy="75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img1.liveinternet.ru/images/attach/c/8/102/272/102272651_large_0_8a631_15a51cbd_XL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6157">
            <a:off x="7282356" y="763907"/>
            <a:ext cx="660549" cy="6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22" cstate="email"/>
          <a:stretch>
            <a:fillRect/>
          </a:stretch>
        </p:blipFill>
        <p:spPr>
          <a:xfrm>
            <a:off x="7801982" y="7190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310391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5787</TotalTime>
  <Words>182</Words>
  <Application>Microsoft Office PowerPoint</Application>
  <PresentationFormat>Экран (4:3)</PresentationFormat>
  <Paragraphs>51</Paragraphs>
  <Slides>6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343</cp:revision>
  <dcterms:created xsi:type="dcterms:W3CDTF">2015-09-21T09:14:15Z</dcterms:created>
  <dcterms:modified xsi:type="dcterms:W3CDTF">2017-03-13T05:20:36Z</dcterms:modified>
</cp:coreProperties>
</file>