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BB075-F570-4FE7-9F57-8B3CFE44C58E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C3BC7-84CC-4787-8833-7DF05C23D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4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78D6-DBDE-4119-82E7-8986F36F77BF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C5FD-921B-4479-99B8-F57D50D8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7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78D6-DBDE-4119-82E7-8986F36F77BF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C5FD-921B-4479-99B8-F57D50D8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3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78D6-DBDE-4119-82E7-8986F36F77BF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C5FD-921B-4479-99B8-F57D50D8915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50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78D6-DBDE-4119-82E7-8986F36F77BF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C5FD-921B-4479-99B8-F57D50D8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1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78D6-DBDE-4119-82E7-8986F36F77BF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C5FD-921B-4479-99B8-F57D50D8915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18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78D6-DBDE-4119-82E7-8986F36F77BF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C5FD-921B-4479-99B8-F57D50D8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7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78D6-DBDE-4119-82E7-8986F36F77BF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C5FD-921B-4479-99B8-F57D50D8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02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78D6-DBDE-4119-82E7-8986F36F77BF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C5FD-921B-4479-99B8-F57D50D8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8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78D6-DBDE-4119-82E7-8986F36F77BF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C5FD-921B-4479-99B8-F57D50D8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5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78D6-DBDE-4119-82E7-8986F36F77BF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C5FD-921B-4479-99B8-F57D50D8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5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78D6-DBDE-4119-82E7-8986F36F77BF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C5FD-921B-4479-99B8-F57D50D8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5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78D6-DBDE-4119-82E7-8986F36F77BF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C5FD-921B-4479-99B8-F57D50D8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9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78D6-DBDE-4119-82E7-8986F36F77BF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C5FD-921B-4479-99B8-F57D50D8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5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78D6-DBDE-4119-82E7-8986F36F77BF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C5FD-921B-4479-99B8-F57D50D8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68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78D6-DBDE-4119-82E7-8986F36F77BF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C5FD-921B-4479-99B8-F57D50D8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3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78D6-DBDE-4119-82E7-8986F36F77BF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C5FD-921B-4479-99B8-F57D50D8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31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E78D6-DBDE-4119-82E7-8986F36F77BF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04C5FD-921B-4479-99B8-F57D50D8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0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32012"/>
            <a:ext cx="7766936" cy="3398291"/>
          </a:xfrm>
        </p:spPr>
        <p:txBody>
          <a:bodyPr/>
          <a:lstStyle/>
          <a:p>
            <a:pPr algn="ctr"/>
            <a:r>
              <a:rPr lang="ru-RU" dirty="0" smtClean="0"/>
              <a:t>Удивительные растения мира. Экскурсия.</a:t>
            </a:r>
            <a:br>
              <a:rPr lang="ru-RU" dirty="0" smtClean="0"/>
            </a:br>
            <a:r>
              <a:rPr lang="ru-RU" dirty="0" smtClean="0"/>
              <a:t>1 класс.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28345" y="4681182"/>
            <a:ext cx="2545657" cy="1064525"/>
          </a:xfrm>
        </p:spPr>
        <p:txBody>
          <a:bodyPr>
            <a:normAutofit/>
          </a:bodyPr>
          <a:lstStyle/>
          <a:p>
            <a:r>
              <a:rPr lang="ru-RU" dirty="0" smtClean="0"/>
              <a:t>МБОУ СОШ </a:t>
            </a:r>
            <a:r>
              <a:rPr lang="ru-RU" dirty="0" err="1" smtClean="0"/>
              <a:t>п.Тыр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Крылова Н.Н.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4203510"/>
            <a:ext cx="3261815" cy="25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0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7422"/>
            <a:ext cx="8596668" cy="11600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Эвкалипт — самое высокое дерево в мире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482"/>
            <a:ext cx="6196084" cy="552051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6" y="1337482"/>
            <a:ext cx="5886734" cy="5520518"/>
          </a:xfrm>
        </p:spPr>
      </p:pic>
    </p:spTree>
    <p:extLst>
      <p:ext uri="{BB962C8B-B14F-4D97-AF65-F5344CB8AC3E}">
        <p14:creationId xmlns:p14="http://schemas.microsoft.com/office/powerpoint/2010/main" val="103055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1191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09183"/>
            <a:ext cx="4185623" cy="573206"/>
          </a:xfrm>
        </p:spPr>
        <p:txBody>
          <a:bodyPr/>
          <a:lstStyle/>
          <a:p>
            <a:r>
              <a:rPr lang="ru-RU" dirty="0" smtClean="0"/>
              <a:t>Высота до 155 метров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18913" y="109184"/>
            <a:ext cx="4797536" cy="573205"/>
          </a:xfrm>
        </p:spPr>
        <p:txBody>
          <a:bodyPr/>
          <a:lstStyle/>
          <a:p>
            <a:r>
              <a:rPr lang="ru-RU" dirty="0" smtClean="0"/>
              <a:t>Окружность у земле 50 метров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" y="791573"/>
            <a:ext cx="5977720" cy="6066428"/>
          </a:xfrm>
        </p:spPr>
      </p:pic>
      <p:pic>
        <p:nvPicPr>
          <p:cNvPr id="8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421" y="791573"/>
            <a:ext cx="6089579" cy="6066427"/>
          </a:xfrm>
        </p:spPr>
      </p:pic>
    </p:spTree>
    <p:extLst>
      <p:ext uri="{BB962C8B-B14F-4D97-AF65-F5344CB8AC3E}">
        <p14:creationId xmlns:p14="http://schemas.microsoft.com/office/powerpoint/2010/main" val="264021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50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92" y="0"/>
            <a:ext cx="57366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7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3774"/>
            <a:ext cx="8596668" cy="5868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секвойя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750627"/>
            <a:ext cx="4185623" cy="491319"/>
          </a:xfrm>
        </p:spPr>
        <p:txBody>
          <a:bodyPr/>
          <a:lstStyle/>
          <a:p>
            <a:r>
              <a:rPr lang="ru-RU" dirty="0" smtClean="0"/>
              <a:t>Высота до 142 метров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946"/>
            <a:ext cx="5991367" cy="561605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92119" y="859809"/>
            <a:ext cx="3794078" cy="382137"/>
          </a:xfrm>
        </p:spPr>
        <p:txBody>
          <a:bodyPr/>
          <a:lstStyle/>
          <a:p>
            <a:r>
              <a:rPr lang="ru-RU" dirty="0" smtClean="0"/>
              <a:t>Обхват внизу 46 метров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7" y="1241946"/>
            <a:ext cx="6175960" cy="5616053"/>
          </a:xfrm>
        </p:spPr>
      </p:pic>
    </p:spTree>
    <p:extLst>
      <p:ext uri="{BB962C8B-B14F-4D97-AF65-F5344CB8AC3E}">
        <p14:creationId xmlns:p14="http://schemas.microsoft.com/office/powerpoint/2010/main" val="48224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1070"/>
            <a:ext cx="8596668" cy="6823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Бамбук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бамбук раст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458"/>
            <a:ext cx="6182435" cy="598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амбуковый лес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36" y="873458"/>
            <a:ext cx="6009564" cy="598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57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429" y="159224"/>
            <a:ext cx="4852127" cy="564107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Банан</a:t>
            </a:r>
            <a:endParaRPr lang="ru-RU" sz="4000" dirty="0"/>
          </a:p>
        </p:txBody>
      </p:sp>
      <p:pic>
        <p:nvPicPr>
          <p:cNvPr id="3076" name="Picture 4" descr="http://www.newsko.com.ph/wp-content/uploads/2015/07/0727awesom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63" y="723331"/>
            <a:ext cx="6173337" cy="613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oodenarts.ru/wp-content/uploads/bana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331"/>
            <a:ext cx="6018663" cy="613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4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6478"/>
            <a:ext cx="8596668" cy="70968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Баобаб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46161"/>
            <a:ext cx="6441743" cy="6011839"/>
          </a:xfrm>
        </p:spPr>
      </p:pic>
      <p:pic>
        <p:nvPicPr>
          <p:cNvPr id="8" name="Picture 2" descr="Древесина растения пористая, и в сезон дождей собирает влагу, как губка. 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43" y="846160"/>
            <a:ext cx="5650173" cy="601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79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Цветение приходится на октябрь-декабрь. Крупные белые цвет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0596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Еще несколько фото баобаба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07" y="0"/>
            <a:ext cx="613239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28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</TotalTime>
  <Words>41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Грань</vt:lpstr>
      <vt:lpstr>Удивительные растения мира. Экскурсия. 1 класс.</vt:lpstr>
      <vt:lpstr>Эвкалипт — самое высокое дерево в мире</vt:lpstr>
      <vt:lpstr> </vt:lpstr>
      <vt:lpstr>Презентация PowerPoint</vt:lpstr>
      <vt:lpstr>секвойя</vt:lpstr>
      <vt:lpstr>Бамбук</vt:lpstr>
      <vt:lpstr>Банан</vt:lpstr>
      <vt:lpstr>Баобаб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2016-02-01T06:57:50Z</dcterms:created>
  <dcterms:modified xsi:type="dcterms:W3CDTF">2018-01-20T13:44:25Z</dcterms:modified>
</cp:coreProperties>
</file>