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8" r:id="rId2"/>
    <p:sldId id="280" r:id="rId3"/>
    <p:sldId id="282" r:id="rId4"/>
    <p:sldId id="295" r:id="rId5"/>
    <p:sldId id="296" r:id="rId6"/>
    <p:sldId id="29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8" r:id="rId29"/>
    <p:sldId id="289" r:id="rId30"/>
    <p:sldId id="290" r:id="rId31"/>
    <p:sldId id="291" r:id="rId32"/>
    <p:sldId id="292" r:id="rId33"/>
    <p:sldId id="298" r:id="rId34"/>
    <p:sldId id="302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07D33F-A891-4E3D-A6F8-C1EB137B7E78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F215B4-0D59-4D81-84B5-7D82FEC4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323A-7A34-46F2-B382-98669DCC5B7D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164F-3517-4E65-832B-8D079A3DB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67A8-C303-4663-9C3E-3132F2FBF03E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E9B4-59A1-4E21-8C0A-E1CBD93BA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4F2A-8EE6-4C6B-A2A8-0ABBD72920F5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899D-4E6C-4D4C-B924-2F773A20F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7459-7AB2-48B9-9AED-9C1FD7A12B44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2E71-5158-4BDA-86C9-C8DBB66C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9BF3-211F-4DA5-AEF2-F5AA93C687A9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CFAC-E2D8-4305-BDBD-51493823A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9DCE-CDB7-4D0C-967E-2CF6B2E3808C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EB05-C495-4D1C-93AB-CBC58962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DC92-3721-489D-ABF7-C012265CF46A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C66-3086-4A2B-88CA-202E6A0E6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9C3E-C16F-4C42-A809-695F56ABC7EF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0405-AE3A-4FD0-B26A-6E9AC1001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8002-846D-4B9E-9709-745900F7E753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49E9-E2E0-4231-B27C-F8CD028A4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0F99-CE7A-4B23-8C4F-C20F34309334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05E5-794A-4ADC-8000-D8A1B7956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0660-2415-4730-82A4-B04DD07469BC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3E22-E923-4273-B6EA-7D10634D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5764C-33EB-4875-86BA-9A8A56A3B1A9}" type="datetimeFigureOut">
              <a:rPr lang="ru-RU"/>
              <a:pPr>
                <a:defRPr/>
              </a:pPr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6D5CE-54DD-4FB3-B75A-0F03EDBD3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59646" y="1960534"/>
            <a:ext cx="3456385" cy="120032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Удвоенные согласные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450"/>
            <a:ext cx="28003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900363" y="2492375"/>
            <a:ext cx="2962275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0200" y="2781300"/>
            <a:ext cx="10795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1948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3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19480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19478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1947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17513" y="4059238"/>
            <a:ext cx="1655762" cy="1811337"/>
            <a:chOff x="9540552" y="4239392"/>
            <a:chExt cx="1656185" cy="1810769"/>
          </a:xfrm>
        </p:grpSpPr>
        <p:pic>
          <p:nvPicPr>
            <p:cNvPr id="1947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19470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0086 -0.54491 L 0.36145 -0.68472 L 0.3618 0.1294 L 4.72222E-6 3.7037E-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0482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339975" y="2492375"/>
            <a:ext cx="44005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ru-RU" sz="7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4300" y="2516188"/>
            <a:ext cx="8636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050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7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0504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5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0502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3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050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1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049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9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77813" y="4002088"/>
            <a:ext cx="1657350" cy="1809750"/>
            <a:chOff x="9540552" y="4239392"/>
            <a:chExt cx="1656185" cy="1810769"/>
          </a:xfrm>
        </p:grpSpPr>
        <p:pic>
          <p:nvPicPr>
            <p:cNvPr id="20496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0494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1506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339975" y="2492375"/>
            <a:ext cx="3703638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738" y="2420938"/>
            <a:ext cx="936625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15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1528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1526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1524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1522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14325" y="3862388"/>
            <a:ext cx="1655763" cy="1811337"/>
            <a:chOff x="9540552" y="4239392"/>
            <a:chExt cx="1656185" cy="1810769"/>
          </a:xfrm>
        </p:grpSpPr>
        <p:pic>
          <p:nvPicPr>
            <p:cNvPr id="2152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1518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0087 -0.54491 L 0.36146 -0.68449 L 0.3618 0.12894 L 1.66667E-6 -1.48148E-6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2530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339975" y="2492375"/>
            <a:ext cx="4081463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79838" y="1697038"/>
            <a:ext cx="1368425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255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2552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2550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254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2546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74663" y="4037013"/>
            <a:ext cx="1655762" cy="1811337"/>
            <a:chOff x="9540552" y="4239392"/>
            <a:chExt cx="1656185" cy="1810769"/>
          </a:xfrm>
        </p:grpSpPr>
        <p:pic>
          <p:nvPicPr>
            <p:cNvPr id="22544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5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2542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3554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876550" y="1535113"/>
            <a:ext cx="3409950" cy="3416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6" name="Группа 5"/>
          <p:cNvGrpSpPr>
            <a:grpSpLocks/>
          </p:cNvGrpSpPr>
          <p:nvPr/>
        </p:nvGrpSpPr>
        <p:grpSpPr bwMode="auto">
          <a:xfrm>
            <a:off x="5267325" y="5202238"/>
            <a:ext cx="1460500" cy="1462087"/>
            <a:chOff x="4067944" y="4509120"/>
            <a:chExt cx="1461384" cy="1461384"/>
          </a:xfrm>
        </p:grpSpPr>
        <p:pic>
          <p:nvPicPr>
            <p:cNvPr id="2357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8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23557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3575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23558" name="Группа 8"/>
          <p:cNvGrpSpPr>
            <a:grpSpLocks/>
          </p:cNvGrpSpPr>
          <p:nvPr/>
        </p:nvGrpSpPr>
        <p:grpSpPr bwMode="auto">
          <a:xfrm>
            <a:off x="3763963" y="268288"/>
            <a:ext cx="1655762" cy="1655762"/>
            <a:chOff x="6156176" y="1628800"/>
            <a:chExt cx="1656184" cy="1656184"/>
          </a:xfrm>
        </p:grpSpPr>
        <p:pic>
          <p:nvPicPr>
            <p:cNvPr id="23573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3559" name="Группа 1"/>
          <p:cNvGrpSpPr>
            <a:grpSpLocks/>
          </p:cNvGrpSpPr>
          <p:nvPr/>
        </p:nvGrpSpPr>
        <p:grpSpPr bwMode="auto">
          <a:xfrm>
            <a:off x="1889125" y="5010150"/>
            <a:ext cx="1493838" cy="1609725"/>
            <a:chOff x="-1853891" y="2984177"/>
            <a:chExt cx="1493837" cy="1609725"/>
          </a:xfrm>
        </p:grpSpPr>
        <p:pic>
          <p:nvPicPr>
            <p:cNvPr id="2357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2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23560" name="Группа 4"/>
          <p:cNvGrpSpPr>
            <a:grpSpLocks/>
          </p:cNvGrpSpPr>
          <p:nvPr/>
        </p:nvGrpSpPr>
        <p:grpSpPr bwMode="auto">
          <a:xfrm>
            <a:off x="673100" y="482600"/>
            <a:ext cx="1493838" cy="1993900"/>
            <a:chOff x="-1884813" y="1120766"/>
            <a:chExt cx="1493837" cy="1993900"/>
          </a:xfrm>
        </p:grpSpPr>
        <p:pic>
          <p:nvPicPr>
            <p:cNvPr id="23569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23561" name="Группа 17"/>
          <p:cNvGrpSpPr>
            <a:grpSpLocks/>
          </p:cNvGrpSpPr>
          <p:nvPr/>
        </p:nvGrpSpPr>
        <p:grpSpPr bwMode="auto">
          <a:xfrm>
            <a:off x="233363" y="3048000"/>
            <a:ext cx="1655762" cy="1811338"/>
            <a:chOff x="9540552" y="4239392"/>
            <a:chExt cx="1656185" cy="1810769"/>
          </a:xfrm>
        </p:grpSpPr>
        <p:pic>
          <p:nvPicPr>
            <p:cNvPr id="23567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23562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3565" name="Picture 4"/>
            <p:cNvPicPr>
              <a:picLocks noChangeAspect="1" noChangeArrowheads="1"/>
            </p:cNvPicPr>
            <p:nvPr/>
          </p:nvPicPr>
          <p:blipFill>
            <a:blip r:embed="rId11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4578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692275" y="2732088"/>
            <a:ext cx="4546600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илогра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263" y="2732088"/>
            <a:ext cx="1655762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460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3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202488" y="2671763"/>
            <a:ext cx="1422400" cy="1497012"/>
            <a:chOff x="6531350" y="4094320"/>
            <a:chExt cx="1421982" cy="1497020"/>
          </a:xfrm>
        </p:grpSpPr>
        <p:pic>
          <p:nvPicPr>
            <p:cNvPr id="24600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4598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459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4594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367463" y="822325"/>
            <a:ext cx="1408112" cy="1295400"/>
            <a:chOff x="9396536" y="2018741"/>
            <a:chExt cx="1408113" cy="1295860"/>
          </a:xfrm>
        </p:grpSpPr>
        <p:pic>
          <p:nvPicPr>
            <p:cNvPr id="24590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4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6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8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11488" y="2732088"/>
            <a:ext cx="2601912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2732088"/>
            <a:ext cx="1090613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562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7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5624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5622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562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1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561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9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5616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7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5614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6626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11488" y="2732088"/>
            <a:ext cx="3905250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ачка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2725" y="2732088"/>
            <a:ext cx="781050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665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1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6648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9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6646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7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6644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6642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664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6638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7650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890838" y="2555875"/>
            <a:ext cx="365125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ота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1275" y="2876550"/>
            <a:ext cx="12255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767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5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7672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7670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766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7666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7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7664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7662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8674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987675" y="2349500"/>
            <a:ext cx="3246438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4300" y="2636838"/>
            <a:ext cx="12954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869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9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8696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8694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8692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3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8690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1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8688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8686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68313" y="1268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latin typeface="Calibri" pitchFamily="34" charset="0"/>
              </a:rPr>
              <a:t>Девиз: шагаем вперёд </a:t>
            </a:r>
            <a:br>
              <a:rPr lang="ru-RU" sz="4400" b="1">
                <a:latin typeface="Calibri" pitchFamily="34" charset="0"/>
              </a:rPr>
            </a:br>
            <a:r>
              <a:rPr lang="ru-RU" sz="4400" b="1">
                <a:latin typeface="Calibri" pitchFamily="34" charset="0"/>
              </a:rPr>
              <a:t>с друзьями вместе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051050" y="3068638"/>
            <a:ext cx="4968875" cy="3240087"/>
            <a:chOff x="340" y="164"/>
            <a:chExt cx="1225" cy="1376"/>
          </a:xfrm>
        </p:grpSpPr>
        <p:pic>
          <p:nvPicPr>
            <p:cNvPr id="39944" name="Picture 8" descr="j03799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164"/>
              <a:ext cx="1125" cy="1142"/>
            </a:xfrm>
            <a:prstGeom prst="rect">
              <a:avLst/>
            </a:prstGeom>
            <a:noFill/>
          </p:spPr>
        </p:pic>
        <p:sp>
          <p:nvSpPr>
            <p:cNvPr id="399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40" y="1117"/>
              <a:ext cx="1225" cy="423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Багаж знаний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9698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763713" y="2349500"/>
            <a:ext cx="568325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уратный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8538" y="2660650"/>
            <a:ext cx="12954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2972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3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29720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29718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9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2971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29714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5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2971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29710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0722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16250" y="2732088"/>
            <a:ext cx="3068638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ку…ла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71950" y="2732088"/>
            <a:ext cx="760413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3074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7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30744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5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мм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30742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3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м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3074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бб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3073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4249738"/>
            <a:ext cx="1657350" cy="1809750"/>
            <a:chOff x="9540552" y="4239392"/>
            <a:chExt cx="1656185" cy="1810769"/>
          </a:xfrm>
        </p:grpSpPr>
        <p:pic>
          <p:nvPicPr>
            <p:cNvPr id="30736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кк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0734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1746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876550" y="1535113"/>
            <a:ext cx="3187700" cy="3416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48" name="Группа 5"/>
          <p:cNvGrpSpPr>
            <a:grpSpLocks/>
          </p:cNvGrpSpPr>
          <p:nvPr/>
        </p:nvGrpSpPr>
        <p:grpSpPr bwMode="auto">
          <a:xfrm>
            <a:off x="5267325" y="5202238"/>
            <a:ext cx="1460500" cy="1462087"/>
            <a:chOff x="4067944" y="4509120"/>
            <a:chExt cx="1461384" cy="1461384"/>
          </a:xfrm>
        </p:grpSpPr>
        <p:pic>
          <p:nvPicPr>
            <p:cNvPr id="3176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1749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31767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8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31750" name="Группа 8"/>
          <p:cNvGrpSpPr>
            <a:grpSpLocks/>
          </p:cNvGrpSpPr>
          <p:nvPr/>
        </p:nvGrpSpPr>
        <p:grpSpPr bwMode="auto">
          <a:xfrm>
            <a:off x="3763963" y="268288"/>
            <a:ext cx="1655762" cy="1655762"/>
            <a:chOff x="6156176" y="1628800"/>
            <a:chExt cx="1656184" cy="1656184"/>
          </a:xfrm>
        </p:grpSpPr>
        <p:pic>
          <p:nvPicPr>
            <p:cNvPr id="3176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TextBox 26"/>
            <p:cNvSpPr txBox="1">
              <a:spLocks noChangeArrowheads="1"/>
            </p:cNvSpPr>
            <p:nvPr/>
          </p:nvSpPr>
          <p:spPr bwMode="auto">
            <a:xfrm>
              <a:off x="6532604" y="1916832"/>
              <a:ext cx="10081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31751" name="Группа 1"/>
          <p:cNvGrpSpPr>
            <a:grpSpLocks/>
          </p:cNvGrpSpPr>
          <p:nvPr/>
        </p:nvGrpSpPr>
        <p:grpSpPr bwMode="auto">
          <a:xfrm>
            <a:off x="1889125" y="5010150"/>
            <a:ext cx="1493838" cy="1609725"/>
            <a:chOff x="-1853891" y="2984177"/>
            <a:chExt cx="1493837" cy="1609725"/>
          </a:xfrm>
        </p:grpSpPr>
        <p:pic>
          <p:nvPicPr>
            <p:cNvPr id="31763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4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31752" name="Группа 4"/>
          <p:cNvGrpSpPr>
            <a:grpSpLocks/>
          </p:cNvGrpSpPr>
          <p:nvPr/>
        </p:nvGrpSpPr>
        <p:grpSpPr bwMode="auto">
          <a:xfrm>
            <a:off x="673100" y="482600"/>
            <a:ext cx="1493838" cy="1993900"/>
            <a:chOff x="-1884813" y="1120766"/>
            <a:chExt cx="1493837" cy="1993900"/>
          </a:xfrm>
        </p:grpSpPr>
        <p:pic>
          <p:nvPicPr>
            <p:cNvPr id="31761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2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31753" name="Группа 17"/>
          <p:cNvGrpSpPr>
            <a:grpSpLocks/>
          </p:cNvGrpSpPr>
          <p:nvPr/>
        </p:nvGrpSpPr>
        <p:grpSpPr bwMode="auto">
          <a:xfrm>
            <a:off x="233363" y="3048000"/>
            <a:ext cx="1655762" cy="1811338"/>
            <a:chOff x="9540552" y="4239392"/>
            <a:chExt cx="1656185" cy="1810769"/>
          </a:xfrm>
        </p:grpSpPr>
        <p:pic>
          <p:nvPicPr>
            <p:cNvPr id="31759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>
              <a:off x="9949339" y="4683111"/>
              <a:ext cx="97769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31754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1757" name="Picture 4"/>
            <p:cNvPicPr>
              <a:picLocks noChangeAspect="1" noChangeArrowheads="1"/>
            </p:cNvPicPr>
            <p:nvPr/>
          </p:nvPicPr>
          <p:blipFill>
            <a:blip r:embed="rId11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2770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16250" y="2349500"/>
            <a:ext cx="3259138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60875" y="2660650"/>
            <a:ext cx="12636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75350" y="5010150"/>
            <a:ext cx="1460500" cy="1460500"/>
            <a:chOff x="4067944" y="4509120"/>
            <a:chExt cx="1461384" cy="1461384"/>
          </a:xfrm>
        </p:grpSpPr>
        <p:pic>
          <p:nvPicPr>
            <p:cNvPr id="3279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5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32792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2178050" cy="1655763"/>
            <a:chOff x="6156176" y="1628800"/>
            <a:chExt cx="1656184" cy="1656184"/>
          </a:xfrm>
        </p:grpSpPr>
        <p:pic>
          <p:nvPicPr>
            <p:cNvPr id="32790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1" name="TextBox 26"/>
            <p:cNvSpPr txBox="1">
              <a:spLocks noChangeArrowheads="1"/>
            </p:cNvSpPr>
            <p:nvPr/>
          </p:nvSpPr>
          <p:spPr bwMode="auto">
            <a:xfrm>
              <a:off x="6578672" y="1916211"/>
              <a:ext cx="964498" cy="9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70175" y="5010150"/>
            <a:ext cx="1493838" cy="1609725"/>
            <a:chOff x="-1853891" y="2984177"/>
            <a:chExt cx="1493837" cy="1609725"/>
          </a:xfrm>
        </p:grpSpPr>
        <p:pic>
          <p:nvPicPr>
            <p:cNvPr id="3278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9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04838" y="879475"/>
            <a:ext cx="1493837" cy="1993900"/>
            <a:chOff x="-1884813" y="1120766"/>
            <a:chExt cx="1493837" cy="1993900"/>
          </a:xfrm>
        </p:grpSpPr>
        <p:pic>
          <p:nvPicPr>
            <p:cNvPr id="32786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7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3660775"/>
            <a:ext cx="1657350" cy="1811338"/>
            <a:chOff x="9540552" y="4239392"/>
            <a:chExt cx="1656185" cy="1810769"/>
          </a:xfrm>
        </p:grpSpPr>
        <p:pic>
          <p:nvPicPr>
            <p:cNvPr id="32784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5" name="TextBox 32"/>
            <p:cNvSpPr txBox="1">
              <a:spLocks noChangeArrowheads="1"/>
            </p:cNvSpPr>
            <p:nvPr/>
          </p:nvSpPr>
          <p:spPr bwMode="auto">
            <a:xfrm>
              <a:off x="9955430" y="4683111"/>
              <a:ext cx="9298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2782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3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523 L -0.14739 0.1382 L -0.38177 0.23056 L -0.57881 0.14838 L -0.62656 -0.06505 L -0.49618 -0.28055 L -0.2618 -0.37176 L -0.06458 -0.28842 L -0.01684 -0.0752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3794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16250" y="2349500"/>
            <a:ext cx="374015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0200" y="2660650"/>
            <a:ext cx="10795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75350" y="5010150"/>
            <a:ext cx="1460500" cy="1460500"/>
            <a:chOff x="4067944" y="4509120"/>
            <a:chExt cx="1461384" cy="1461384"/>
          </a:xfrm>
        </p:grpSpPr>
        <p:pic>
          <p:nvPicPr>
            <p:cNvPr id="3381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9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33816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7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2395538" cy="1655763"/>
            <a:chOff x="6156176" y="1628800"/>
            <a:chExt cx="1656184" cy="1656184"/>
          </a:xfrm>
        </p:grpSpPr>
        <p:pic>
          <p:nvPicPr>
            <p:cNvPr id="33814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5" name="TextBox 26"/>
            <p:cNvSpPr txBox="1">
              <a:spLocks noChangeArrowheads="1"/>
            </p:cNvSpPr>
            <p:nvPr/>
          </p:nvSpPr>
          <p:spPr bwMode="auto">
            <a:xfrm>
              <a:off x="6578728" y="1916211"/>
              <a:ext cx="964735" cy="9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70175" y="5010150"/>
            <a:ext cx="1493838" cy="1609725"/>
            <a:chOff x="-1853891" y="2984177"/>
            <a:chExt cx="1493837" cy="1609725"/>
          </a:xfrm>
        </p:grpSpPr>
        <p:pic>
          <p:nvPicPr>
            <p:cNvPr id="33812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04838" y="879475"/>
            <a:ext cx="1493837" cy="1993900"/>
            <a:chOff x="-1884813" y="1120766"/>
            <a:chExt cx="1493837" cy="1993900"/>
          </a:xfrm>
        </p:grpSpPr>
        <p:pic>
          <p:nvPicPr>
            <p:cNvPr id="33810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1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3660775"/>
            <a:ext cx="1657350" cy="1811338"/>
            <a:chOff x="9540552" y="4239392"/>
            <a:chExt cx="1656185" cy="1810769"/>
          </a:xfrm>
        </p:grpSpPr>
        <p:pic>
          <p:nvPicPr>
            <p:cNvPr id="33808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9" name="TextBox 32"/>
            <p:cNvSpPr txBox="1">
              <a:spLocks noChangeArrowheads="1"/>
            </p:cNvSpPr>
            <p:nvPr/>
          </p:nvSpPr>
          <p:spPr bwMode="auto">
            <a:xfrm>
              <a:off x="9955430" y="4683111"/>
              <a:ext cx="9298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3806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7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523 L -0.14739 0.1382 L -0.38177 0.23056 L -0.57881 0.14838 L -0.62656 -0.06505 L -0.49618 -0.28055 L -0.2618 -0.37176 L -0.06458 -0.28842 L -0.01684 -0.0752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4818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339975" y="2349500"/>
            <a:ext cx="523240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тро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ейбус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1275" y="2636838"/>
            <a:ext cx="12255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75350" y="5010150"/>
            <a:ext cx="1460500" cy="1460500"/>
            <a:chOff x="4067944" y="4509120"/>
            <a:chExt cx="1461384" cy="1461384"/>
          </a:xfrm>
        </p:grpSpPr>
        <p:pic>
          <p:nvPicPr>
            <p:cNvPr id="3484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3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350125" y="3451225"/>
            <a:ext cx="1420813" cy="1497013"/>
            <a:chOff x="6531350" y="4094320"/>
            <a:chExt cx="1421982" cy="1497020"/>
          </a:xfrm>
        </p:grpSpPr>
        <p:pic>
          <p:nvPicPr>
            <p:cNvPr id="34840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1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2251075" cy="1655763"/>
            <a:chOff x="6156176" y="1628800"/>
            <a:chExt cx="1656184" cy="1656184"/>
          </a:xfrm>
        </p:grpSpPr>
        <p:pic>
          <p:nvPicPr>
            <p:cNvPr id="34838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9" name="TextBox 26"/>
            <p:cNvSpPr txBox="1">
              <a:spLocks noChangeArrowheads="1"/>
            </p:cNvSpPr>
            <p:nvPr/>
          </p:nvSpPr>
          <p:spPr bwMode="auto">
            <a:xfrm>
              <a:off x="6577814" y="1916211"/>
              <a:ext cx="965912" cy="9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70175" y="5010150"/>
            <a:ext cx="1493838" cy="1609725"/>
            <a:chOff x="-1853891" y="2984177"/>
            <a:chExt cx="1493837" cy="1609725"/>
          </a:xfrm>
        </p:grpSpPr>
        <p:pic>
          <p:nvPicPr>
            <p:cNvPr id="3483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7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04838" y="879475"/>
            <a:ext cx="1493837" cy="1993900"/>
            <a:chOff x="-1884813" y="1120766"/>
            <a:chExt cx="1493837" cy="1993900"/>
          </a:xfrm>
        </p:grpSpPr>
        <p:pic>
          <p:nvPicPr>
            <p:cNvPr id="34834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3660775"/>
            <a:ext cx="1657350" cy="1811338"/>
            <a:chOff x="9540552" y="4239392"/>
            <a:chExt cx="1656185" cy="1810769"/>
          </a:xfrm>
        </p:grpSpPr>
        <p:pic>
          <p:nvPicPr>
            <p:cNvPr id="3483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TextBox 32"/>
            <p:cNvSpPr txBox="1">
              <a:spLocks noChangeArrowheads="1"/>
            </p:cNvSpPr>
            <p:nvPr/>
          </p:nvSpPr>
          <p:spPr bwMode="auto">
            <a:xfrm>
              <a:off x="9955430" y="4683111"/>
              <a:ext cx="9298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4830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523 L -0.14739 0.1382 L -0.38177 0.23056 L -0.57881 0.14838 L -0.62656 -0.06505 L -0.49618 -0.28055 L -0.2618 -0.37176 L -0.06458 -0.28842 L -0.01684 -0.0752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5842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670175" y="2636838"/>
            <a:ext cx="3171825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02075" y="2660650"/>
            <a:ext cx="741363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75350" y="5010150"/>
            <a:ext cx="1460500" cy="1460500"/>
            <a:chOff x="4067944" y="4509120"/>
            <a:chExt cx="1461384" cy="1461384"/>
          </a:xfrm>
        </p:grpSpPr>
        <p:pic>
          <p:nvPicPr>
            <p:cNvPr id="3586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7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350125" y="3451225"/>
            <a:ext cx="1420813" cy="1497013"/>
            <a:chOff x="6531350" y="4094320"/>
            <a:chExt cx="1421982" cy="1497020"/>
          </a:xfrm>
        </p:grpSpPr>
        <p:pic>
          <p:nvPicPr>
            <p:cNvPr id="35864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5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2538413" cy="1655763"/>
            <a:chOff x="6156176" y="1628800"/>
            <a:chExt cx="1656184" cy="1656184"/>
          </a:xfrm>
        </p:grpSpPr>
        <p:pic>
          <p:nvPicPr>
            <p:cNvPr id="35862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3" name="TextBox 26"/>
            <p:cNvSpPr txBox="1">
              <a:spLocks noChangeArrowheads="1"/>
            </p:cNvSpPr>
            <p:nvPr/>
          </p:nvSpPr>
          <p:spPr bwMode="auto">
            <a:xfrm>
              <a:off x="6577731" y="1916211"/>
              <a:ext cx="965331" cy="9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70175" y="5010150"/>
            <a:ext cx="1493838" cy="1609725"/>
            <a:chOff x="-1853891" y="2984177"/>
            <a:chExt cx="1493837" cy="1609725"/>
          </a:xfrm>
        </p:grpSpPr>
        <p:pic>
          <p:nvPicPr>
            <p:cNvPr id="3586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1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04838" y="879475"/>
            <a:ext cx="1493837" cy="1993900"/>
            <a:chOff x="-1884813" y="1120766"/>
            <a:chExt cx="1493837" cy="1993900"/>
          </a:xfrm>
        </p:grpSpPr>
        <p:pic>
          <p:nvPicPr>
            <p:cNvPr id="3585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9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3660775"/>
            <a:ext cx="1657350" cy="1811338"/>
            <a:chOff x="9540552" y="4239392"/>
            <a:chExt cx="1656185" cy="1810769"/>
          </a:xfrm>
        </p:grpSpPr>
        <p:pic>
          <p:nvPicPr>
            <p:cNvPr id="35856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7" name="TextBox 32"/>
            <p:cNvSpPr txBox="1">
              <a:spLocks noChangeArrowheads="1"/>
            </p:cNvSpPr>
            <p:nvPr/>
          </p:nvSpPr>
          <p:spPr bwMode="auto">
            <a:xfrm>
              <a:off x="9955430" y="4683111"/>
              <a:ext cx="9298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5854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523 L -0.14739 0.1382 L -0.38177 0.23056 L -0.57881 0.14838 L -0.62656 -0.06505 L -0.49618 -0.28055 L -0.2618 -0.37176 L -0.06458 -0.28842 L -0.01684 -0.0752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36866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670175" y="2349500"/>
            <a:ext cx="3451225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79838" y="2636838"/>
            <a:ext cx="11366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75350" y="5010150"/>
            <a:ext cx="1460500" cy="1460500"/>
            <a:chOff x="4067944" y="4509120"/>
            <a:chExt cx="1461384" cy="1461384"/>
          </a:xfrm>
        </p:grpSpPr>
        <p:pic>
          <p:nvPicPr>
            <p:cNvPr id="3689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1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350125" y="3451225"/>
            <a:ext cx="1420813" cy="1497013"/>
            <a:chOff x="6531350" y="4094320"/>
            <a:chExt cx="1421982" cy="1497020"/>
          </a:xfrm>
        </p:grpSpPr>
        <p:pic>
          <p:nvPicPr>
            <p:cNvPr id="36888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9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2178050" cy="1655763"/>
            <a:chOff x="6156176" y="1628800"/>
            <a:chExt cx="1656184" cy="1656184"/>
          </a:xfrm>
        </p:grpSpPr>
        <p:pic>
          <p:nvPicPr>
            <p:cNvPr id="36886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7" name="TextBox 26"/>
            <p:cNvSpPr txBox="1">
              <a:spLocks noChangeArrowheads="1"/>
            </p:cNvSpPr>
            <p:nvPr/>
          </p:nvSpPr>
          <p:spPr bwMode="auto">
            <a:xfrm>
              <a:off x="6578672" y="1916211"/>
              <a:ext cx="964498" cy="9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пп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70175" y="5010150"/>
            <a:ext cx="1493838" cy="1609725"/>
            <a:chOff x="-1853891" y="2984177"/>
            <a:chExt cx="1493837" cy="1609725"/>
          </a:xfrm>
        </p:grpSpPr>
        <p:pic>
          <p:nvPicPr>
            <p:cNvPr id="36884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5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04838" y="879475"/>
            <a:ext cx="1493837" cy="1993900"/>
            <a:chOff x="-1884813" y="1120766"/>
            <a:chExt cx="1493837" cy="1993900"/>
          </a:xfrm>
        </p:grpSpPr>
        <p:pic>
          <p:nvPicPr>
            <p:cNvPr id="36882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3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58763" y="3660775"/>
            <a:ext cx="1657350" cy="1811338"/>
            <a:chOff x="9540552" y="4239392"/>
            <a:chExt cx="1656185" cy="1810769"/>
          </a:xfrm>
        </p:grpSpPr>
        <p:pic>
          <p:nvPicPr>
            <p:cNvPr id="3688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1" name="TextBox 32"/>
            <p:cNvSpPr txBox="1">
              <a:spLocks noChangeArrowheads="1"/>
            </p:cNvSpPr>
            <p:nvPr/>
          </p:nvSpPr>
          <p:spPr bwMode="auto">
            <a:xfrm>
              <a:off x="9955430" y="4683111"/>
              <a:ext cx="9298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п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36878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29613" y="6021388"/>
            <a:ext cx="490537" cy="46990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523 L -0.14739 0.1382 L -0.38177 0.23056 L -0.57881 0.14838 L -0.62656 -0.06505 L -0.49618 -0.28055 L -0.2618 -0.37176 L -0.06458 -0.28842 L -0.01684 -0.0752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3784 0.5625 L -0.35053 0.77431 L -0.62553 0.3456 L -0.40851 -0.13217 L 0.00156 0.00139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2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-0.0026 -0.5456 L 0.35799 -0.68519 L 0.35833 0.12847 L -0.00347 -0.000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00188"/>
            <a:ext cx="23701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3357562"/>
            <a:ext cx="5131341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Здравствуйте!!!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428875"/>
            <a:ext cx="23701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 -0.01644 L 0.2632 -0.016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0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27894 L 0.01111 0.19352 " pathEditMode="fixed" rAng="0" ptsTypes="AA">
                                      <p:cBhvr>
                                        <p:cTn id="9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27894 L -0.00451 0.1935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" presetID="35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19 -0.01643 L -0.24219 -0.0208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9c03513a061ee4fd8588b0ff9084746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188913"/>
            <a:ext cx="29289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900113" y="1557338"/>
            <a:ext cx="5786437" cy="3444875"/>
            <a:chOff x="1285852" y="1000108"/>
            <a:chExt cx="5786478" cy="1643074"/>
          </a:xfrm>
        </p:grpSpPr>
        <p:sp>
          <p:nvSpPr>
            <p:cNvPr id="3" name="Овал 2"/>
            <p:cNvSpPr/>
            <p:nvPr/>
          </p:nvSpPr>
          <p:spPr>
            <a:xfrm>
              <a:off x="1285852" y="1000108"/>
              <a:ext cx="5786478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4000" b="1">
                  <a:solidFill>
                    <a:schemeClr val="tx1"/>
                  </a:solidFill>
                  <a:cs typeface="Arial" charset="0"/>
                </a:rPr>
                <a:t>ШО-ССЕ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16200000" flipH="1">
              <a:off x="4986055" y="2078767"/>
              <a:ext cx="776864" cy="309564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2714612" y="1845117"/>
              <a:ext cx="344489" cy="798065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Овал 3"/>
          <p:cNvSpPr/>
          <p:nvPr/>
        </p:nvSpPr>
        <p:spPr>
          <a:xfrm>
            <a:off x="134852" y="5098228"/>
            <a:ext cx="3547766" cy="16269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ШОСС-Е</a:t>
            </a:r>
          </a:p>
        </p:txBody>
      </p:sp>
      <p:sp>
        <p:nvSpPr>
          <p:cNvPr id="5" name="Овал 4"/>
          <p:cNvSpPr/>
          <p:nvPr/>
        </p:nvSpPr>
        <p:spPr>
          <a:xfrm>
            <a:off x="4560422" y="5148257"/>
            <a:ext cx="3465561" cy="13573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chemeClr val="tx1"/>
                </a:solidFill>
                <a:cs typeface="Arial" charset="0"/>
              </a:rPr>
              <a:t>ШОС-СЕ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214563"/>
            <a:ext cx="23701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-0.25648 C 0.11927 -0.24352 0.18177 -0.14259 0.17239 -0.0338 C 0.16232 0.07546 0.0842 0.15255 -0.00139 0.13912 C -0.08768 0.12523 -0.14931 0.02546 -0.14028 -0.08356 C -0.13039 -0.19306 -0.05244 -0.2706 0.03298 -0.25648 Z " pathEditMode="relative" rAng="406913" ptsTypes="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22639 C -0.17014 -0.22662 -0.29202 -0.14746 -0.29167 -0.05047 C -0.29219 0.04606 -0.1698 0.125 -0.02032 0.12453 C 0.12829 0.12523 0.25034 0.04606 0.25 -0.05185 C 0.24982 -0.14769 0.12829 -0.22616 -0.02101 -0.22639 Z " pathEditMode="relative" rAng="10800000" ptsTypes="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" presetID="7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02 -0.25833 L 0.26336 -0.25833 L 0.26336 0.08819 L -0.28802 0.08819 L -0.28802 -0.2583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" presetID="13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-0.25648 L 0.19809 0.05671 L -0.13143 0.05671 L 0.03298 -0.25648 Z " pathEditMode="relative" rAng="0" ptsTypes="FFFF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смайлы\7314876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28688"/>
            <a:ext cx="24288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 0.17547 C -0.25364 0.0713 -0.22274 -0.03241 -0.19305 -0.03055 C -0.16267 -0.02824 -0.13611 0.18704 -0.10434 0.18889 C -0.07222 0.19074 -0.03576 -0.02245 -0.00173 -0.01782 C 0.03195 -0.01319 0.06528 0.21597 0.09966 0.21736 C 0.13368 0.21852 0.17587 -0.00949 0.20452 -0.00995 C 0.23316 -0.01088 0.25868 0.17292 0.27084 0.21204 C 0.28351 0.25116 0.275 0.21875 0.27604 0.22222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6" descr="спасибо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357313"/>
            <a:ext cx="4324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/>
          </p:cNvSpPr>
          <p:nvPr/>
        </p:nvSpPr>
        <p:spPr bwMode="auto">
          <a:xfrm>
            <a:off x="323850" y="6921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45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  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и,   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ора,   гри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   ка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а,</a:t>
            </a:r>
            <a:b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ажир,   пе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он,    те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аса,</a:t>
            </a:r>
            <a:b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етит  и   телегра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а, </a:t>
            </a:r>
            <a:b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еист   и    орфогра</a:t>
            </a:r>
            <a:r>
              <a:rPr lang="ru-RU" sz="4400" b="1">
                <a:solidFill>
                  <a:srgbClr val="000000"/>
                </a:solidFill>
                <a:latin typeface="Calibri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b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слова такие слышим</a:t>
            </a:r>
            <a:b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 двойной согласной пишем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/>
          </p:cNvSpPr>
          <p:nvPr/>
        </p:nvSpPr>
        <p:spPr bwMode="auto">
          <a:xfrm>
            <a:off x="-180975" y="692150"/>
            <a:ext cx="93249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45000"/>
              </a:spcBef>
              <a:buFont typeface="Arial" charset="0"/>
              <a:buNone/>
            </a:pPr>
            <a:r>
              <a:rPr lang="ru-RU" sz="4800">
                <a:latin typeface="Calibri" pitchFamily="34" charset="0"/>
              </a:rPr>
              <a:t>  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Во…и,   …ора,   гри…  и   ка…а,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па…ажир,   пе…он,    те…аса,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а…етит  и   телегра…а, 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хо…еист   и    орфогра…а.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ru-RU" sz="54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/>
          </p:cNvSpPr>
          <p:nvPr/>
        </p:nvSpPr>
        <p:spPr bwMode="auto">
          <a:xfrm>
            <a:off x="0" y="549275"/>
            <a:ext cx="9144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45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 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Во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жж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и, 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сс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ора, гри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пп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и ка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сс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а,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па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сс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ажир, пе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он, те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аса,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пп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етит и телегра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мм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а, 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хо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кк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еист и орфогра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мм</a:t>
            </a:r>
            <a: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а.</a:t>
            </a:r>
            <a:br>
              <a:rPr lang="ru-RU" sz="5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ru-RU" sz="54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268413"/>
            <a:ext cx="9144000" cy="484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Дополни предложения словами с двойными согласными, подходящими по смыслу:</a:t>
            </a:r>
          </a:p>
          <a:p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ru-RU" sz="4000" b="1">
                <a:latin typeface="Constantia" pitchFamily="18" charset="0"/>
              </a:rPr>
              <a:t>_______ ребят идет на экскурсию в парк.</a:t>
            </a:r>
          </a:p>
          <a:p>
            <a:endParaRPr lang="ru-RU" sz="4000" b="1">
              <a:latin typeface="Constantia" pitchFamily="18" charset="0"/>
            </a:endParaRPr>
          </a:p>
          <a:p>
            <a:r>
              <a:rPr lang="ru-RU" sz="4000" b="1">
                <a:latin typeface="Constantia" pitchFamily="18" charset="0"/>
              </a:rPr>
              <a:t>Ученики писали ______ об экскурсии.</a:t>
            </a:r>
          </a:p>
          <a:p>
            <a:pPr>
              <a:buFontTx/>
              <a:buChar char="•"/>
            </a:pPr>
            <a:endParaRPr lang="ru-RU" sz="40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но 2 3"/>
          <p:cNvSpPr/>
          <p:nvPr/>
        </p:nvSpPr>
        <p:spPr>
          <a:xfrm>
            <a:off x="133628" y="133328"/>
            <a:ext cx="8876774" cy="235745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</a:rPr>
              <a:t>рефлексия</a:t>
            </a:r>
          </a:p>
        </p:txBody>
      </p:sp>
      <p:pic>
        <p:nvPicPr>
          <p:cNvPr id="6144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0"/>
            <a:ext cx="28003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лыбающееся лицо 2"/>
          <p:cNvSpPr/>
          <p:nvPr/>
        </p:nvSpPr>
        <p:spPr>
          <a:xfrm>
            <a:off x="571500" y="2500313"/>
            <a:ext cx="1500188" cy="1285875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23850" y="3933825"/>
            <a:ext cx="1628775" cy="1285875"/>
          </a:xfrm>
          <a:prstGeom prst="smileyFace">
            <a:avLst>
              <a:gd name="adj" fmla="val 11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95288" y="5445125"/>
            <a:ext cx="1643062" cy="121443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2708275"/>
            <a:ext cx="69484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Вы считаете, что урок прошел для вас плодотворно, с пользой. Вы научились и можете помочь другим.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4292600"/>
            <a:ext cx="6786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Вы считаете, что научились, но вам нужна ещё помощь.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5734050"/>
            <a:ext cx="678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Вы считаете, что было трудно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619250" y="404813"/>
            <a:ext cx="5786438" cy="1944687"/>
            <a:chOff x="1285852" y="1000108"/>
            <a:chExt cx="5786478" cy="1643074"/>
          </a:xfrm>
        </p:grpSpPr>
        <p:sp>
          <p:nvSpPr>
            <p:cNvPr id="3" name="Овал 2"/>
            <p:cNvSpPr/>
            <p:nvPr/>
          </p:nvSpPr>
          <p:spPr>
            <a:xfrm>
              <a:off x="1285852" y="1000108"/>
              <a:ext cx="5786478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3600" b="1">
                  <a:solidFill>
                    <a:srgbClr val="000000"/>
                  </a:solidFill>
                  <a:latin typeface="Constantia" pitchFamily="18" charset="0"/>
                  <a:cs typeface="Arial" charset="0"/>
                </a:rPr>
                <a:t>Двойные согласные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16200000" flipH="1">
              <a:off x="4986855" y="2077967"/>
              <a:ext cx="775263" cy="309565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2714612" y="1845118"/>
              <a:ext cx="344490" cy="798064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7" descr="9c03513a061ee4fd8588b0ff9084746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4192588"/>
            <a:ext cx="29289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3713" y="4797425"/>
            <a:ext cx="3438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latin typeface="Constantia" pitchFamily="18" charset="0"/>
              </a:rPr>
              <a:t>Шо</a:t>
            </a:r>
            <a:r>
              <a:rPr lang="ru-RU" sz="6000" b="1">
                <a:solidFill>
                  <a:srgbClr val="FF0000"/>
                </a:solidFill>
                <a:latin typeface="Constantia" pitchFamily="18" charset="0"/>
              </a:rPr>
              <a:t>с</a:t>
            </a:r>
            <a:r>
              <a:rPr lang="ru-RU" sz="6000" b="1">
                <a:solidFill>
                  <a:srgbClr val="000000"/>
                </a:solidFill>
                <a:latin typeface="Constantia" pitchFamily="18" charset="0"/>
              </a:rPr>
              <a:t>-</a:t>
            </a:r>
            <a:r>
              <a:rPr lang="ru-RU" sz="6000" b="1">
                <a:solidFill>
                  <a:srgbClr val="FF0000"/>
                </a:solidFill>
                <a:latin typeface="Constantia" pitchFamily="18" charset="0"/>
              </a:rPr>
              <a:t>с</a:t>
            </a:r>
            <a:r>
              <a:rPr lang="ru-RU" sz="6000" b="1">
                <a:solidFill>
                  <a:srgbClr val="000000"/>
                </a:solidFill>
                <a:latin typeface="Constantia" pitchFamily="18" charset="0"/>
              </a:rPr>
              <a:t>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0114" y="2697157"/>
            <a:ext cx="3776560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Одну букву оставляют на строке</a:t>
            </a:r>
          </a:p>
        </p:txBody>
      </p:sp>
      <p:sp>
        <p:nvSpPr>
          <p:cNvPr id="5" name="Овал 4"/>
          <p:cNvSpPr/>
          <p:nvPr/>
        </p:nvSpPr>
        <p:spPr>
          <a:xfrm>
            <a:off x="5273066" y="2625719"/>
            <a:ext cx="3491264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Другую переносят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3922" y="132844"/>
            <a:ext cx="8409768" cy="12053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«Назови одним словом»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1484313"/>
            <a:ext cx="542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День недели после пятницы-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2276475"/>
            <a:ext cx="5357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Игра на льду на коньках в небольшой мяч или шайбу -</a:t>
            </a:r>
            <a:r>
              <a:rPr lang="ru-RU" sz="2800">
                <a:latin typeface="Constantia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" y="4857750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Место, где продают билеты-</a:t>
            </a:r>
            <a:r>
              <a:rPr lang="ru-RU" sz="2800">
                <a:latin typeface="Constantia" pitchFamily="18" charset="0"/>
              </a:rPr>
              <a:t>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371633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Летняя пристройка к дому -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5734050"/>
            <a:ext cx="5000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Искусственный водоём -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1484313"/>
            <a:ext cx="220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СУ</a:t>
            </a:r>
            <a:r>
              <a:rPr lang="ru-RU" sz="3200" b="1">
                <a:solidFill>
                  <a:srgbClr val="FF0000"/>
                </a:solidFill>
              </a:rPr>
              <a:t>ББ</a:t>
            </a:r>
            <a:r>
              <a:rPr lang="ru-RU" sz="3200" b="1">
                <a:solidFill>
                  <a:srgbClr val="000000"/>
                </a:solidFill>
              </a:rPr>
              <a:t>ОТА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888" y="2708275"/>
            <a:ext cx="1928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ХО</a:t>
            </a:r>
            <a:r>
              <a:rPr lang="ru-RU" sz="3200" b="1">
                <a:solidFill>
                  <a:srgbClr val="FF0000"/>
                </a:solidFill>
              </a:rPr>
              <a:t>КК</a:t>
            </a:r>
            <a:r>
              <a:rPr lang="ru-RU" sz="3200" b="1">
                <a:solidFill>
                  <a:srgbClr val="000000"/>
                </a:solidFill>
              </a:rPr>
              <a:t>ЕЙ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80063" y="364490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ТЕ</a:t>
            </a:r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РР</a:t>
            </a:r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АСА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1863" y="4724400"/>
            <a:ext cx="200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КА</a:t>
            </a:r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СС</a:t>
            </a:r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24525" y="56610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БА</a:t>
            </a:r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СС</a:t>
            </a:r>
            <a:r>
              <a:rPr lang="ru-RU" sz="3200" b="1">
                <a:solidFill>
                  <a:srgbClr val="000000"/>
                </a:solidFill>
                <a:latin typeface="Constantia" pitchFamily="18" charset="0"/>
              </a:rPr>
              <a:t>ЕЙН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2" grpId="0"/>
      <p:bldP spid="17" grpId="0"/>
      <p:bldP spid="5" grpId="0"/>
      <p:bldP spid="10" grpId="0"/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1588"/>
            <a:ext cx="92535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1" descr="C:\Users\user\Desktop\фон\3076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84313"/>
            <a:ext cx="4014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вожжи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60350"/>
            <a:ext cx="3240088" cy="2520950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/>
          </p:cNvSpPr>
          <p:nvPr/>
        </p:nvSpPr>
        <p:spPr bwMode="auto">
          <a:xfrm>
            <a:off x="539750" y="333375"/>
            <a:ext cx="23034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во</a:t>
            </a:r>
            <a:r>
              <a:rPr lang="ru-RU" sz="3200" b="1">
                <a:solidFill>
                  <a:srgbClr val="A50021"/>
                </a:solidFill>
                <a:latin typeface="Calibri" pitchFamily="34" charset="0"/>
              </a:rPr>
              <a:t>жж</a:t>
            </a:r>
            <a:r>
              <a:rPr lang="ru-RU" sz="3200">
                <a:latin typeface="Calibri" pitchFamily="34" charset="0"/>
              </a:rPr>
              <a:t>и - </a:t>
            </a: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пе</a:t>
            </a:r>
            <a:r>
              <a:rPr lang="ru-RU" sz="3200" b="1">
                <a:solidFill>
                  <a:srgbClr val="A50021"/>
                </a:solidFill>
                <a:latin typeface="Calibri" pitchFamily="34" charset="0"/>
              </a:rPr>
              <a:t>рр</a:t>
            </a:r>
            <a:r>
              <a:rPr lang="ru-RU" sz="3200">
                <a:latin typeface="Calibri" pitchFamily="34" charset="0"/>
              </a:rPr>
              <a:t>он - </a:t>
            </a:r>
            <a:endParaRPr lang="ru-RU" sz="3200" b="1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15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те</a:t>
            </a:r>
            <a:r>
              <a:rPr lang="ru-RU" sz="3200" b="1">
                <a:solidFill>
                  <a:srgbClr val="A50021"/>
                </a:solidFill>
                <a:latin typeface="Calibri" pitchFamily="34" charset="0"/>
              </a:rPr>
              <a:t>рр</a:t>
            </a:r>
            <a:r>
              <a:rPr lang="ru-RU" sz="3200">
                <a:latin typeface="Calibri" pitchFamily="34" charset="0"/>
              </a:rPr>
              <a:t>аса - </a:t>
            </a:r>
          </a:p>
          <a:p>
            <a:pPr marL="342900" indent="-342900">
              <a:spcBef>
                <a:spcPct val="5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57352" name="Picture 8" descr="перрон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060575"/>
            <a:ext cx="3024188" cy="2592388"/>
          </a:xfrm>
          <a:prstGeom prst="rect">
            <a:avLst/>
          </a:prstGeom>
          <a:noFill/>
        </p:spPr>
      </p:pic>
      <p:pic>
        <p:nvPicPr>
          <p:cNvPr id="57353" name="Picture 9" descr="террас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149725"/>
            <a:ext cx="3455987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16386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876550" y="1535113"/>
            <a:ext cx="3121025" cy="3416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8" name="Группа 5"/>
          <p:cNvGrpSpPr>
            <a:grpSpLocks/>
          </p:cNvGrpSpPr>
          <p:nvPr/>
        </p:nvGrpSpPr>
        <p:grpSpPr bwMode="auto">
          <a:xfrm>
            <a:off x="5267325" y="5202238"/>
            <a:ext cx="1460500" cy="1462087"/>
            <a:chOff x="4067944" y="4509120"/>
            <a:chExt cx="1461384" cy="1461384"/>
          </a:xfrm>
        </p:grpSpPr>
        <p:pic>
          <p:nvPicPr>
            <p:cNvPr id="1640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16389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16406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7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3763963" y="268288"/>
            <a:ext cx="1655762" cy="1655762"/>
            <a:chOff x="6156176" y="1628800"/>
            <a:chExt cx="1656184" cy="1656184"/>
          </a:xfrm>
        </p:grpSpPr>
        <p:pic>
          <p:nvPicPr>
            <p:cNvPr id="16404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16391" name="Группа 1"/>
          <p:cNvGrpSpPr>
            <a:grpSpLocks/>
          </p:cNvGrpSpPr>
          <p:nvPr/>
        </p:nvGrpSpPr>
        <p:grpSpPr bwMode="auto">
          <a:xfrm>
            <a:off x="1889125" y="5010150"/>
            <a:ext cx="1493838" cy="1609725"/>
            <a:chOff x="-1853891" y="2984177"/>
            <a:chExt cx="1493837" cy="1609725"/>
          </a:xfrm>
        </p:grpSpPr>
        <p:pic>
          <p:nvPicPr>
            <p:cNvPr id="16402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16392" name="Группа 4"/>
          <p:cNvGrpSpPr>
            <a:grpSpLocks/>
          </p:cNvGrpSpPr>
          <p:nvPr/>
        </p:nvGrpSpPr>
        <p:grpSpPr bwMode="auto">
          <a:xfrm>
            <a:off x="673100" y="482600"/>
            <a:ext cx="1493838" cy="1993900"/>
            <a:chOff x="-1884813" y="1120766"/>
            <a:chExt cx="1493837" cy="1993900"/>
          </a:xfrm>
        </p:grpSpPr>
        <p:pic>
          <p:nvPicPr>
            <p:cNvPr id="1640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6393" name="Группа 17"/>
          <p:cNvGrpSpPr>
            <a:grpSpLocks/>
          </p:cNvGrpSpPr>
          <p:nvPr/>
        </p:nvGrpSpPr>
        <p:grpSpPr bwMode="auto">
          <a:xfrm>
            <a:off x="233363" y="3048000"/>
            <a:ext cx="1655762" cy="1811338"/>
            <a:chOff x="9540552" y="4239392"/>
            <a:chExt cx="1656185" cy="1810769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6394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16396" name="Picture 4"/>
            <p:cNvPicPr>
              <a:picLocks noChangeAspect="1" noChangeArrowheads="1"/>
            </p:cNvPicPr>
            <p:nvPr/>
          </p:nvPicPr>
          <p:blipFill>
            <a:blip r:embed="rId11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17410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740025" y="2636838"/>
            <a:ext cx="2787650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ея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013" y="2947988"/>
            <a:ext cx="1220787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1743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17432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17430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1742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17426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63550" y="4090988"/>
            <a:ext cx="1655763" cy="1811337"/>
            <a:chOff x="9540552" y="4239392"/>
            <a:chExt cx="1656185" cy="1810769"/>
          </a:xfrm>
        </p:grpSpPr>
        <p:pic>
          <p:nvPicPr>
            <p:cNvPr id="17424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17422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7030A0"/>
                </a:solidFill>
                <a:latin typeface="Calibri" pitchFamily="34" charset="0"/>
              </a:endParaRPr>
            </a:p>
          </p:txBody>
        </p:sp>
      </p:grp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0086 -0.54491 L 0.36145 -0.68472 L 0.3618 0.1294 L 4.72222E-6 3.7037E-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947" y="13557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18434" name="Группа 2"/>
          <p:cNvGrpSpPr>
            <a:grpSpLocks/>
          </p:cNvGrpSpPr>
          <p:nvPr/>
        </p:nvGrpSpPr>
        <p:grpSpPr bwMode="auto">
          <a:xfrm>
            <a:off x="-36513" y="-26988"/>
            <a:ext cx="9255126" cy="6951663"/>
            <a:chOff x="-36512" y="-27384"/>
            <a:chExt cx="9255691" cy="6951616"/>
          </a:xfrm>
        </p:grpSpPr>
        <p:sp>
          <p:nvSpPr>
            <p:cNvPr id="45" name="Рамка 44"/>
            <p:cNvSpPr/>
            <p:nvPr/>
          </p:nvSpPr>
          <p:spPr>
            <a:xfrm>
              <a:off x="-36512" y="-27384"/>
              <a:ext cx="9255691" cy="6894513"/>
            </a:xfrm>
            <a:prstGeom prst="frame">
              <a:avLst>
                <a:gd name="adj1" fmla="val 3862"/>
              </a:avLst>
            </a:prstGeom>
            <a:gradFill>
              <a:gsLst>
                <a:gs pos="100000">
                  <a:srgbClr val="7030A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99000">
                  <a:srgbClr val="00B0F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92D050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69423" y="6669359"/>
              <a:ext cx="2895361" cy="25487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900363" y="2876550"/>
            <a:ext cx="2824162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а…</a:t>
            </a:r>
            <a:r>
              <a:rPr lang="ru-RU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2500" y="2876550"/>
            <a:ext cx="820738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451600" y="4794250"/>
            <a:ext cx="1462088" cy="1460500"/>
            <a:chOff x="4067944" y="4509120"/>
            <a:chExt cx="1461384" cy="1461384"/>
          </a:xfrm>
        </p:grpSpPr>
        <p:pic>
          <p:nvPicPr>
            <p:cNvPr id="1845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4509120"/>
              <a:ext cx="1461384" cy="14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Box 3"/>
            <p:cNvSpPr txBox="1">
              <a:spLocks noChangeArrowheads="1"/>
            </p:cNvSpPr>
            <p:nvPr/>
          </p:nvSpPr>
          <p:spPr bwMode="auto">
            <a:xfrm>
              <a:off x="4517103" y="4725144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н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181850" y="3271838"/>
            <a:ext cx="1422400" cy="1497012"/>
            <a:chOff x="6531350" y="4094320"/>
            <a:chExt cx="1421982" cy="1497020"/>
          </a:xfrm>
        </p:grpSpPr>
        <p:pic>
          <p:nvPicPr>
            <p:cNvPr id="18456" name="Picture 5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1350" y="4094320"/>
              <a:ext cx="1302232" cy="14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Box 24"/>
            <p:cNvSpPr txBox="1">
              <a:spLocks noChangeArrowheads="1"/>
            </p:cNvSpPr>
            <p:nvPr/>
          </p:nvSpPr>
          <p:spPr bwMode="auto">
            <a:xfrm>
              <a:off x="6531350" y="4362667"/>
              <a:ext cx="14219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лл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689350" y="561975"/>
            <a:ext cx="1655763" cy="1655763"/>
            <a:chOff x="6156176" y="1628800"/>
            <a:chExt cx="1656184" cy="1656184"/>
          </a:xfrm>
        </p:grpSpPr>
        <p:pic>
          <p:nvPicPr>
            <p:cNvPr id="18454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1628800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Box 26"/>
            <p:cNvSpPr txBox="1">
              <a:spLocks noChangeArrowheads="1"/>
            </p:cNvSpPr>
            <p:nvPr/>
          </p:nvSpPr>
          <p:spPr bwMode="auto">
            <a:xfrm>
              <a:off x="6732240" y="1916832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л</a:t>
              </a:r>
            </a:p>
          </p:txBody>
        </p:sp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75013" y="4794250"/>
            <a:ext cx="1493837" cy="1609725"/>
            <a:chOff x="-1853891" y="2984177"/>
            <a:chExt cx="1493837" cy="1609725"/>
          </a:xfrm>
        </p:grpSpPr>
        <p:pic>
          <p:nvPicPr>
            <p:cNvPr id="18452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853891" y="2984177"/>
              <a:ext cx="1493837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Box 28"/>
            <p:cNvSpPr txBox="1">
              <a:spLocks noChangeArrowheads="1"/>
            </p:cNvSpPr>
            <p:nvPr/>
          </p:nvSpPr>
          <p:spPr bwMode="auto">
            <a:xfrm>
              <a:off x="-1510400" y="3327375"/>
              <a:ext cx="10972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сс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5288" y="561975"/>
            <a:ext cx="1493837" cy="1993900"/>
            <a:chOff x="-1884813" y="1120766"/>
            <a:chExt cx="1493837" cy="1993900"/>
          </a:xfrm>
        </p:grpSpPr>
        <p:pic>
          <p:nvPicPr>
            <p:cNvPr id="18450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884813" y="1120766"/>
              <a:ext cx="1493837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Box 30"/>
            <p:cNvSpPr txBox="1">
              <a:spLocks noChangeArrowheads="1"/>
            </p:cNvSpPr>
            <p:nvPr/>
          </p:nvSpPr>
          <p:spPr bwMode="auto">
            <a:xfrm>
              <a:off x="-1389923" y="165605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с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95288" y="4103688"/>
            <a:ext cx="1655762" cy="1811337"/>
            <a:chOff x="9540552" y="4239392"/>
            <a:chExt cx="1656185" cy="1810769"/>
          </a:xfrm>
        </p:grpSpPr>
        <p:pic>
          <p:nvPicPr>
            <p:cNvPr id="18448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05" t="6618" r="25438" b="6772"/>
            <a:stretch>
              <a:fillRect/>
            </a:stretch>
          </p:blipFill>
          <p:spPr bwMode="auto">
            <a:xfrm>
              <a:off x="9540552" y="4239392"/>
              <a:ext cx="1656185" cy="18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Box 32"/>
            <p:cNvSpPr txBox="1">
              <a:spLocks noChangeArrowheads="1"/>
            </p:cNvSpPr>
            <p:nvPr/>
          </p:nvSpPr>
          <p:spPr bwMode="auto">
            <a:xfrm>
              <a:off x="9750455" y="4683111"/>
              <a:ext cx="1305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800080"/>
                  </a:solidFill>
                  <a:latin typeface="Calibri" pitchFamily="34" charset="0"/>
                </a:rPr>
                <a:t> нн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8850" y="822325"/>
            <a:ext cx="1408113" cy="1295400"/>
            <a:chOff x="9396536" y="2018741"/>
            <a:chExt cx="1408113" cy="1295860"/>
          </a:xfrm>
        </p:grpSpPr>
        <p:pic>
          <p:nvPicPr>
            <p:cNvPr id="18446" name="Picture 4"/>
            <p:cNvPicPr>
              <a:picLocks noChangeAspect="1" noChangeArrowheads="1"/>
            </p:cNvPicPr>
            <p:nvPr/>
          </p:nvPicPr>
          <p:blipFill>
            <a:blip r:embed="rId12"/>
            <a:srcRect b="7973"/>
            <a:stretch>
              <a:fillRect/>
            </a:stretch>
          </p:blipFill>
          <p:spPr bwMode="auto">
            <a:xfrm>
              <a:off x="9396536" y="2018741"/>
              <a:ext cx="1408113" cy="129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Box 33"/>
            <p:cNvSpPr txBox="1">
              <a:spLocks noChangeArrowheads="1"/>
            </p:cNvSpPr>
            <p:nvPr/>
          </p:nvSpPr>
          <p:spPr bwMode="auto">
            <a:xfrm>
              <a:off x="9864588" y="2253981"/>
              <a:ext cx="50405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5400" b="1">
                <a:solidFill>
                  <a:srgbClr val="800080"/>
                </a:solidFill>
                <a:latin typeface="Calibri" pitchFamily="34" charset="0"/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01013" y="6165850"/>
            <a:ext cx="719137" cy="358775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323850" y="6165850"/>
            <a:ext cx="677863" cy="358775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21268 3.7037E-6 0.38577 0.16759 0.38577 0.3743 C 0.38577 0.58101 0.21268 0.74884 -1.38889E-6 0.74884 C -0.21285 0.74884 -0.38576 0.58101 -0.38576 0.3743 C -0.38576 0.16759 -0.21285 3.7037E-6 -1.38889E-6 3.7037E-6 Z " pathEditMode="relative" rAng="0" ptsTypes="fffff">
                                      <p:cBhvr>
                                        <p:cTn id="6" dur="17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7893 L -0.14861 0.13449 L -0.38299 0.22685 L -0.58004 0.14468 L -0.62778 -0.06875 L -0.4974 -0.28426 L -0.26302 -0.37569 L -0.0658 -0.29236 L -0.01806 -0.07893 Z " pathEditMode="relative" rAng="9805263" ptsTypes="FFFFFFFFF">
                                      <p:cBhvr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7708 L -0.32639 0.07361 L -0.48959 -0.17454 L -0.45782 -0.51783 L -0.25191 -0.75903 L 0.00659 -0.75487 L 0.16996 -0.50602 L 0.13854 -0.16389 L -0.06806 0.07708 Z " pathEditMode="relative" rAng="-7870860" ptsTypes="FFFFFFFFF">
                                      <p:cBhvr>
                                        <p:cTn id="10" dur="17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4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611 0.56111 L -0.35226 0.77269 L -0.62726 0.34398 L -0.41024 -0.13379 L 8.33333E-7 -3.33333E-6 Z " pathEditMode="relative" rAng="2967597" ptsTypes="FFFFFF">
                                      <p:cBhvr>
                                        <p:cTn id="12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7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0086 -0.54491 L 0.36145 -0.68472 L 0.3618 0.1294 L 4.72222E-6 3.7037E-7 Z " pathEditMode="relative" rAng="16200000" ptsTypes="FFFFF">
                                      <p:cBhvr>
                                        <p:cTn id="14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17 L 0.4 -0.22639 L 0.76372 0.32847 L 0.35955 0.55092 L -0.00347 -0.00417 Z " pathEditMode="relative" rAng="-1345031" ptsTypes="FFFFF">
                                      <p:cBhvr>
                                        <p:cTn id="16" dur="1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16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778 -0.57083 L 0.43073 -0.50671 L 3.88889E-6 -4.81481E-6 Z " pathEditMode="relative" rAng="-2483441" ptsTypes="FFFF">
                                      <p:cBhvr>
                                        <p:cTn id="18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5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344</Words>
  <Application>Microsoft Office PowerPoint</Application>
  <PresentationFormat>Экран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Calibri</vt:lpstr>
      <vt:lpstr>Arial</vt:lpstr>
      <vt:lpstr>Constantia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8</cp:revision>
  <dcterms:created xsi:type="dcterms:W3CDTF">2016-10-20T11:51:38Z</dcterms:created>
  <dcterms:modified xsi:type="dcterms:W3CDTF">2018-12-15T15:48:14Z</dcterms:modified>
</cp:coreProperties>
</file>