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9" r:id="rId10"/>
    <p:sldId id="270" r:id="rId11"/>
    <p:sldId id="264" r:id="rId12"/>
    <p:sldId id="274" r:id="rId13"/>
    <p:sldId id="265" r:id="rId14"/>
    <p:sldId id="271" r:id="rId15"/>
    <p:sldId id="266" r:id="rId16"/>
    <p:sldId id="267" r:id="rId17"/>
    <p:sldId id="268" r:id="rId18"/>
    <p:sldId id="272" r:id="rId19"/>
    <p:sldId id="273"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20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ata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ata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720D30-9DF5-4694-96A8-6A6FB1356879}"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ru-RU"/>
        </a:p>
      </dgm:t>
    </dgm:pt>
    <dgm:pt modelId="{70B10A94-4F32-47C5-8825-81A2F99BF274}">
      <dgm:prSet phldrT="[Текст]"/>
      <dgm:spPr/>
      <dgm:t>
        <a:bodyPr/>
        <a:lstStyle/>
        <a:p>
          <a:r>
            <a:rPr lang="kk-KZ" dirty="0" smtClean="0">
              <a:solidFill>
                <a:srgbClr val="0070C0"/>
              </a:solidFill>
            </a:rPr>
            <a:t>Сақтардан соң Жетісу жерін мекендеген</a:t>
          </a:r>
          <a:endParaRPr lang="ru-RU" dirty="0">
            <a:solidFill>
              <a:srgbClr val="0070C0"/>
            </a:solidFill>
          </a:endParaRPr>
        </a:p>
      </dgm:t>
    </dgm:pt>
    <dgm:pt modelId="{18B319F2-CDD6-4A3E-81F5-ACC882CED896}" type="parTrans" cxnId="{B5B4058A-2AB8-4CE5-8F8A-10832D4C459E}">
      <dgm:prSet/>
      <dgm:spPr/>
      <dgm:t>
        <a:bodyPr/>
        <a:lstStyle/>
        <a:p>
          <a:endParaRPr lang="ru-RU"/>
        </a:p>
      </dgm:t>
    </dgm:pt>
    <dgm:pt modelId="{6C60BF61-0409-47B4-8595-1B91B04B21EA}" type="sibTrans" cxnId="{B5B4058A-2AB8-4CE5-8F8A-10832D4C459E}">
      <dgm:prSet/>
      <dgm:spPr/>
      <dgm:t>
        <a:bodyPr/>
        <a:lstStyle/>
        <a:p>
          <a:endParaRPr lang="ru-RU"/>
        </a:p>
      </dgm:t>
    </dgm:pt>
    <dgm:pt modelId="{3EA6B368-4B4C-497C-BAE7-25D26FFBD8D4}">
      <dgm:prSet phldrT="[Текст]"/>
      <dgm:spPr/>
      <dgm:t>
        <a:bodyPr/>
        <a:lstStyle/>
        <a:p>
          <a:r>
            <a:rPr lang="kk-KZ" dirty="0" smtClean="0">
              <a:solidFill>
                <a:srgbClr val="0070C0"/>
              </a:solidFill>
            </a:rPr>
            <a:t>Алғашқы этникалық бірлестіктердің бірі</a:t>
          </a:r>
          <a:endParaRPr lang="ru-RU" dirty="0">
            <a:solidFill>
              <a:srgbClr val="0070C0"/>
            </a:solidFill>
          </a:endParaRPr>
        </a:p>
      </dgm:t>
    </dgm:pt>
    <dgm:pt modelId="{B2CB8724-3E75-43F4-8E63-F4772592B77D}" type="parTrans" cxnId="{0D814A09-FB7C-4E34-9050-73765F6A23F3}">
      <dgm:prSet/>
      <dgm:spPr/>
      <dgm:t>
        <a:bodyPr/>
        <a:lstStyle/>
        <a:p>
          <a:endParaRPr lang="ru-RU"/>
        </a:p>
      </dgm:t>
    </dgm:pt>
    <dgm:pt modelId="{1CB4499A-3955-471E-8D9F-9C52B0362AEE}" type="sibTrans" cxnId="{0D814A09-FB7C-4E34-9050-73765F6A23F3}">
      <dgm:prSet/>
      <dgm:spPr/>
      <dgm:t>
        <a:bodyPr/>
        <a:lstStyle/>
        <a:p>
          <a:endParaRPr lang="ru-RU"/>
        </a:p>
      </dgm:t>
    </dgm:pt>
    <dgm:pt modelId="{393AF6FB-36EC-4927-8A91-60E1A4E22793}">
      <dgm:prSet phldrT="[Текст]"/>
      <dgm:spPr/>
      <dgm:t>
        <a:bodyPr/>
        <a:lstStyle/>
        <a:p>
          <a:r>
            <a:rPr lang="kk-KZ" dirty="0" smtClean="0">
              <a:solidFill>
                <a:srgbClr val="0070C0"/>
              </a:solidFill>
            </a:rPr>
            <a:t>Б.з.б. 3 ғасыр мен б.з.-дың 5 ғасыры аралығында өмір сүрген</a:t>
          </a:r>
          <a:endParaRPr lang="ru-RU" dirty="0">
            <a:solidFill>
              <a:srgbClr val="0070C0"/>
            </a:solidFill>
          </a:endParaRPr>
        </a:p>
      </dgm:t>
    </dgm:pt>
    <dgm:pt modelId="{24561393-6C41-486D-91CF-A81C8345E1C4}" type="parTrans" cxnId="{09FFE4D4-889A-4B38-8B63-ABEFB98627D3}">
      <dgm:prSet/>
      <dgm:spPr/>
      <dgm:t>
        <a:bodyPr/>
        <a:lstStyle/>
        <a:p>
          <a:endParaRPr lang="ru-RU"/>
        </a:p>
      </dgm:t>
    </dgm:pt>
    <dgm:pt modelId="{FEF54DC8-34E3-45B5-A5A1-E6E05F3574D9}" type="sibTrans" cxnId="{09FFE4D4-889A-4B38-8B63-ABEFB98627D3}">
      <dgm:prSet/>
      <dgm:spPr/>
      <dgm:t>
        <a:bodyPr/>
        <a:lstStyle/>
        <a:p>
          <a:endParaRPr lang="ru-RU"/>
        </a:p>
      </dgm:t>
    </dgm:pt>
    <dgm:pt modelId="{D66E0461-B4D0-4FA6-BF41-C1A9D3D9DCE3}">
      <dgm:prSet phldrT="[Текст]"/>
      <dgm:spPr/>
      <dgm:t>
        <a:bodyPr/>
        <a:lstStyle/>
        <a:p>
          <a:r>
            <a:rPr lang="kk-KZ" dirty="0" smtClean="0">
              <a:solidFill>
                <a:srgbClr val="0070C0"/>
              </a:solidFill>
            </a:rPr>
            <a:t>Тянь-Шань, Қытайдың солт-батыс, Тарбағатай жерлерінде өз ізін қалдырған</a:t>
          </a:r>
          <a:endParaRPr lang="ru-RU" dirty="0">
            <a:solidFill>
              <a:srgbClr val="0070C0"/>
            </a:solidFill>
          </a:endParaRPr>
        </a:p>
      </dgm:t>
    </dgm:pt>
    <dgm:pt modelId="{0B5E21D1-B1A6-4BCA-A605-52BF457AB993}" type="parTrans" cxnId="{B96689AD-24DB-4468-B132-0B3AA602CEA1}">
      <dgm:prSet/>
      <dgm:spPr/>
      <dgm:t>
        <a:bodyPr/>
        <a:lstStyle/>
        <a:p>
          <a:endParaRPr lang="ru-RU"/>
        </a:p>
      </dgm:t>
    </dgm:pt>
    <dgm:pt modelId="{ED59C79B-5325-4ED3-9905-E631BD3FF12E}" type="sibTrans" cxnId="{B96689AD-24DB-4468-B132-0B3AA602CEA1}">
      <dgm:prSet/>
      <dgm:spPr/>
      <dgm:t>
        <a:bodyPr/>
        <a:lstStyle/>
        <a:p>
          <a:endParaRPr lang="ru-RU"/>
        </a:p>
      </dgm:t>
    </dgm:pt>
    <dgm:pt modelId="{BEEE17CC-A5F4-496D-9ACB-C45892ABF57D}">
      <dgm:prSet phldrT="[Текст]"/>
      <dgm:spPr/>
      <dgm:t>
        <a:bodyPr/>
        <a:lstStyle/>
        <a:p>
          <a:r>
            <a:rPr lang="kk-KZ" dirty="0" smtClean="0">
              <a:solidFill>
                <a:srgbClr val="0070C0"/>
              </a:solidFill>
            </a:rPr>
            <a:t>“Үйсін” атауы қытай жазбаларында б.з.б. 2 ғ. бастап кездеседі</a:t>
          </a:r>
          <a:endParaRPr lang="ru-RU" dirty="0">
            <a:solidFill>
              <a:srgbClr val="0070C0"/>
            </a:solidFill>
          </a:endParaRPr>
        </a:p>
      </dgm:t>
    </dgm:pt>
    <dgm:pt modelId="{BABE7159-E1C6-47A1-8DD2-66A5BEBB1AB9}" type="parTrans" cxnId="{CB1C333E-9B3E-4D53-A9DB-F10DFB4EEE74}">
      <dgm:prSet/>
      <dgm:spPr/>
      <dgm:t>
        <a:bodyPr/>
        <a:lstStyle/>
        <a:p>
          <a:endParaRPr lang="ru-RU"/>
        </a:p>
      </dgm:t>
    </dgm:pt>
    <dgm:pt modelId="{7DAEE2E9-71C3-4F24-B07E-0AD69D4BDAF5}" type="sibTrans" cxnId="{CB1C333E-9B3E-4D53-A9DB-F10DFB4EEE74}">
      <dgm:prSet/>
      <dgm:spPr/>
      <dgm:t>
        <a:bodyPr/>
        <a:lstStyle/>
        <a:p>
          <a:endParaRPr lang="ru-RU"/>
        </a:p>
      </dgm:t>
    </dgm:pt>
    <dgm:pt modelId="{A0AF2937-21FD-42B3-9729-31B0D40D7733}" type="pres">
      <dgm:prSet presAssocID="{DF720D30-9DF5-4694-96A8-6A6FB1356879}" presName="diagram" presStyleCnt="0">
        <dgm:presLayoutVars>
          <dgm:dir/>
          <dgm:resizeHandles val="exact"/>
        </dgm:presLayoutVars>
      </dgm:prSet>
      <dgm:spPr/>
      <dgm:t>
        <a:bodyPr/>
        <a:lstStyle/>
        <a:p>
          <a:endParaRPr lang="ru-RU"/>
        </a:p>
      </dgm:t>
    </dgm:pt>
    <dgm:pt modelId="{62191402-6C12-4D17-873D-116A0BE76848}" type="pres">
      <dgm:prSet presAssocID="{70B10A94-4F32-47C5-8825-81A2F99BF274}" presName="node" presStyleLbl="node1" presStyleIdx="0" presStyleCnt="5">
        <dgm:presLayoutVars>
          <dgm:bulletEnabled val="1"/>
        </dgm:presLayoutVars>
      </dgm:prSet>
      <dgm:spPr/>
      <dgm:t>
        <a:bodyPr/>
        <a:lstStyle/>
        <a:p>
          <a:endParaRPr lang="ru-RU"/>
        </a:p>
      </dgm:t>
    </dgm:pt>
    <dgm:pt modelId="{A6FDA82D-3C93-4D03-A69B-25F3BC18D5AD}" type="pres">
      <dgm:prSet presAssocID="{6C60BF61-0409-47B4-8595-1B91B04B21EA}" presName="sibTrans" presStyleCnt="0"/>
      <dgm:spPr/>
    </dgm:pt>
    <dgm:pt modelId="{F87A427A-75AF-44C5-B618-465EFBDBB309}" type="pres">
      <dgm:prSet presAssocID="{3EA6B368-4B4C-497C-BAE7-25D26FFBD8D4}" presName="node" presStyleLbl="node1" presStyleIdx="1" presStyleCnt="5">
        <dgm:presLayoutVars>
          <dgm:bulletEnabled val="1"/>
        </dgm:presLayoutVars>
      </dgm:prSet>
      <dgm:spPr/>
      <dgm:t>
        <a:bodyPr/>
        <a:lstStyle/>
        <a:p>
          <a:endParaRPr lang="ru-RU"/>
        </a:p>
      </dgm:t>
    </dgm:pt>
    <dgm:pt modelId="{1B519C44-87CB-4B11-89E2-A4E6092F03DB}" type="pres">
      <dgm:prSet presAssocID="{1CB4499A-3955-471E-8D9F-9C52B0362AEE}" presName="sibTrans" presStyleCnt="0"/>
      <dgm:spPr/>
    </dgm:pt>
    <dgm:pt modelId="{2EAFB51E-BFEB-4A8E-B9B6-1F45F492A998}" type="pres">
      <dgm:prSet presAssocID="{393AF6FB-36EC-4927-8A91-60E1A4E22793}" presName="node" presStyleLbl="node1" presStyleIdx="2" presStyleCnt="5">
        <dgm:presLayoutVars>
          <dgm:bulletEnabled val="1"/>
        </dgm:presLayoutVars>
      </dgm:prSet>
      <dgm:spPr/>
      <dgm:t>
        <a:bodyPr/>
        <a:lstStyle/>
        <a:p>
          <a:endParaRPr lang="ru-RU"/>
        </a:p>
      </dgm:t>
    </dgm:pt>
    <dgm:pt modelId="{34491189-B49A-44AA-A1E7-F87045401778}" type="pres">
      <dgm:prSet presAssocID="{FEF54DC8-34E3-45B5-A5A1-E6E05F3574D9}" presName="sibTrans" presStyleCnt="0"/>
      <dgm:spPr/>
    </dgm:pt>
    <dgm:pt modelId="{7EE39927-6C1F-4E7C-8262-DBA5741BCAF5}" type="pres">
      <dgm:prSet presAssocID="{D66E0461-B4D0-4FA6-BF41-C1A9D3D9DCE3}" presName="node" presStyleLbl="node1" presStyleIdx="3" presStyleCnt="5">
        <dgm:presLayoutVars>
          <dgm:bulletEnabled val="1"/>
        </dgm:presLayoutVars>
      </dgm:prSet>
      <dgm:spPr/>
      <dgm:t>
        <a:bodyPr/>
        <a:lstStyle/>
        <a:p>
          <a:endParaRPr lang="ru-RU"/>
        </a:p>
      </dgm:t>
    </dgm:pt>
    <dgm:pt modelId="{6D35DA63-5E04-4C53-A119-62A56381F149}" type="pres">
      <dgm:prSet presAssocID="{ED59C79B-5325-4ED3-9905-E631BD3FF12E}" presName="sibTrans" presStyleCnt="0"/>
      <dgm:spPr/>
    </dgm:pt>
    <dgm:pt modelId="{D27D996D-6A09-4AF7-82DA-937AF0077812}" type="pres">
      <dgm:prSet presAssocID="{BEEE17CC-A5F4-496D-9ACB-C45892ABF57D}" presName="node" presStyleLbl="node1" presStyleIdx="4" presStyleCnt="5">
        <dgm:presLayoutVars>
          <dgm:bulletEnabled val="1"/>
        </dgm:presLayoutVars>
      </dgm:prSet>
      <dgm:spPr/>
      <dgm:t>
        <a:bodyPr/>
        <a:lstStyle/>
        <a:p>
          <a:endParaRPr lang="ru-RU"/>
        </a:p>
      </dgm:t>
    </dgm:pt>
  </dgm:ptLst>
  <dgm:cxnLst>
    <dgm:cxn modelId="{09FFE4D4-889A-4B38-8B63-ABEFB98627D3}" srcId="{DF720D30-9DF5-4694-96A8-6A6FB1356879}" destId="{393AF6FB-36EC-4927-8A91-60E1A4E22793}" srcOrd="2" destOrd="0" parTransId="{24561393-6C41-486D-91CF-A81C8345E1C4}" sibTransId="{FEF54DC8-34E3-45B5-A5A1-E6E05F3574D9}"/>
    <dgm:cxn modelId="{C6A473D4-9E48-456B-A7F0-BBDD79EF4222}" type="presOf" srcId="{BEEE17CC-A5F4-496D-9ACB-C45892ABF57D}" destId="{D27D996D-6A09-4AF7-82DA-937AF0077812}" srcOrd="0" destOrd="0" presId="urn:microsoft.com/office/officeart/2005/8/layout/default#1"/>
    <dgm:cxn modelId="{FF8BDB83-C294-4016-8593-211F48B465D1}" type="presOf" srcId="{DF720D30-9DF5-4694-96A8-6A6FB1356879}" destId="{A0AF2937-21FD-42B3-9729-31B0D40D7733}" srcOrd="0" destOrd="0" presId="urn:microsoft.com/office/officeart/2005/8/layout/default#1"/>
    <dgm:cxn modelId="{CB1C333E-9B3E-4D53-A9DB-F10DFB4EEE74}" srcId="{DF720D30-9DF5-4694-96A8-6A6FB1356879}" destId="{BEEE17CC-A5F4-496D-9ACB-C45892ABF57D}" srcOrd="4" destOrd="0" parTransId="{BABE7159-E1C6-47A1-8DD2-66A5BEBB1AB9}" sibTransId="{7DAEE2E9-71C3-4F24-B07E-0AD69D4BDAF5}"/>
    <dgm:cxn modelId="{48B5C517-CA6B-4A5B-9E4B-99BDCFDA0004}" type="presOf" srcId="{393AF6FB-36EC-4927-8A91-60E1A4E22793}" destId="{2EAFB51E-BFEB-4A8E-B9B6-1F45F492A998}" srcOrd="0" destOrd="0" presId="urn:microsoft.com/office/officeart/2005/8/layout/default#1"/>
    <dgm:cxn modelId="{30CEE93D-595F-432C-9883-F2D8A55950BE}" type="presOf" srcId="{D66E0461-B4D0-4FA6-BF41-C1A9D3D9DCE3}" destId="{7EE39927-6C1F-4E7C-8262-DBA5741BCAF5}" srcOrd="0" destOrd="0" presId="urn:microsoft.com/office/officeart/2005/8/layout/default#1"/>
    <dgm:cxn modelId="{3D1CCA25-0576-4486-8DE1-4F9DA13D1F14}" type="presOf" srcId="{3EA6B368-4B4C-497C-BAE7-25D26FFBD8D4}" destId="{F87A427A-75AF-44C5-B618-465EFBDBB309}" srcOrd="0" destOrd="0" presId="urn:microsoft.com/office/officeart/2005/8/layout/default#1"/>
    <dgm:cxn modelId="{0D814A09-FB7C-4E34-9050-73765F6A23F3}" srcId="{DF720D30-9DF5-4694-96A8-6A6FB1356879}" destId="{3EA6B368-4B4C-497C-BAE7-25D26FFBD8D4}" srcOrd="1" destOrd="0" parTransId="{B2CB8724-3E75-43F4-8E63-F4772592B77D}" sibTransId="{1CB4499A-3955-471E-8D9F-9C52B0362AEE}"/>
    <dgm:cxn modelId="{5451BFE7-B587-466F-B5B1-55771CE49079}" type="presOf" srcId="{70B10A94-4F32-47C5-8825-81A2F99BF274}" destId="{62191402-6C12-4D17-873D-116A0BE76848}" srcOrd="0" destOrd="0" presId="urn:microsoft.com/office/officeart/2005/8/layout/default#1"/>
    <dgm:cxn modelId="{B96689AD-24DB-4468-B132-0B3AA602CEA1}" srcId="{DF720D30-9DF5-4694-96A8-6A6FB1356879}" destId="{D66E0461-B4D0-4FA6-BF41-C1A9D3D9DCE3}" srcOrd="3" destOrd="0" parTransId="{0B5E21D1-B1A6-4BCA-A605-52BF457AB993}" sibTransId="{ED59C79B-5325-4ED3-9905-E631BD3FF12E}"/>
    <dgm:cxn modelId="{B5B4058A-2AB8-4CE5-8F8A-10832D4C459E}" srcId="{DF720D30-9DF5-4694-96A8-6A6FB1356879}" destId="{70B10A94-4F32-47C5-8825-81A2F99BF274}" srcOrd="0" destOrd="0" parTransId="{18B319F2-CDD6-4A3E-81F5-ACC882CED896}" sibTransId="{6C60BF61-0409-47B4-8595-1B91B04B21EA}"/>
    <dgm:cxn modelId="{12071A80-4DEC-4B4B-B546-3E05DA353D24}" type="presParOf" srcId="{A0AF2937-21FD-42B3-9729-31B0D40D7733}" destId="{62191402-6C12-4D17-873D-116A0BE76848}" srcOrd="0" destOrd="0" presId="urn:microsoft.com/office/officeart/2005/8/layout/default#1"/>
    <dgm:cxn modelId="{BD5B8153-3214-41A0-84CD-65314B8F96CD}" type="presParOf" srcId="{A0AF2937-21FD-42B3-9729-31B0D40D7733}" destId="{A6FDA82D-3C93-4D03-A69B-25F3BC18D5AD}" srcOrd="1" destOrd="0" presId="urn:microsoft.com/office/officeart/2005/8/layout/default#1"/>
    <dgm:cxn modelId="{34795521-5045-4CE7-B074-768293EC155C}" type="presParOf" srcId="{A0AF2937-21FD-42B3-9729-31B0D40D7733}" destId="{F87A427A-75AF-44C5-B618-465EFBDBB309}" srcOrd="2" destOrd="0" presId="urn:microsoft.com/office/officeart/2005/8/layout/default#1"/>
    <dgm:cxn modelId="{FED94E9C-486D-4686-8685-4C19CF3B7FA6}" type="presParOf" srcId="{A0AF2937-21FD-42B3-9729-31B0D40D7733}" destId="{1B519C44-87CB-4B11-89E2-A4E6092F03DB}" srcOrd="3" destOrd="0" presId="urn:microsoft.com/office/officeart/2005/8/layout/default#1"/>
    <dgm:cxn modelId="{FD815AC1-5982-4C83-A07E-48C667F3A50C}" type="presParOf" srcId="{A0AF2937-21FD-42B3-9729-31B0D40D7733}" destId="{2EAFB51E-BFEB-4A8E-B9B6-1F45F492A998}" srcOrd="4" destOrd="0" presId="urn:microsoft.com/office/officeart/2005/8/layout/default#1"/>
    <dgm:cxn modelId="{24BF7F5B-6824-4567-B575-1A8A2DE65F7D}" type="presParOf" srcId="{A0AF2937-21FD-42B3-9729-31B0D40D7733}" destId="{34491189-B49A-44AA-A1E7-F87045401778}" srcOrd="5" destOrd="0" presId="urn:microsoft.com/office/officeart/2005/8/layout/default#1"/>
    <dgm:cxn modelId="{1FC00889-5561-413C-92A3-4763782BBB8A}" type="presParOf" srcId="{A0AF2937-21FD-42B3-9729-31B0D40D7733}" destId="{7EE39927-6C1F-4E7C-8262-DBA5741BCAF5}" srcOrd="6" destOrd="0" presId="urn:microsoft.com/office/officeart/2005/8/layout/default#1"/>
    <dgm:cxn modelId="{2962A139-6031-4788-B83C-A3321A72AF80}" type="presParOf" srcId="{A0AF2937-21FD-42B3-9729-31B0D40D7733}" destId="{6D35DA63-5E04-4C53-A119-62A56381F149}" srcOrd="7" destOrd="0" presId="urn:microsoft.com/office/officeart/2005/8/layout/default#1"/>
    <dgm:cxn modelId="{95714BB0-61FD-4A62-873F-4B0C6D223E78}" type="presParOf" srcId="{A0AF2937-21FD-42B3-9729-31B0D40D7733}" destId="{D27D996D-6A09-4AF7-82DA-937AF0077812}"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156A39-A2A7-4777-BBAC-7857658B0E69}"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ru-RU"/>
        </a:p>
      </dgm:t>
    </dgm:pt>
    <dgm:pt modelId="{58937732-8903-4855-A05A-2D4B03D8FCA2}">
      <dgm:prSet phldrT="[Текст]"/>
      <dgm:spPr/>
      <dgm:t>
        <a:bodyPr/>
        <a:lstStyle/>
        <a:p>
          <a:r>
            <a:rPr lang="kk-KZ" dirty="0" smtClean="0">
              <a:solidFill>
                <a:srgbClr val="00B0F0"/>
              </a:solidFill>
            </a:rPr>
            <a:t>Ертедегі қытай деректерінде көрсетілгендей, “үйсіндер егіншілікпен де, бау-бақшамен де шұғылданбайды”</a:t>
          </a:r>
          <a:endParaRPr lang="ru-RU" dirty="0">
            <a:solidFill>
              <a:srgbClr val="00B0F0"/>
            </a:solidFill>
          </a:endParaRPr>
        </a:p>
      </dgm:t>
    </dgm:pt>
    <dgm:pt modelId="{0743E638-6D61-4598-B892-2CC4EADA2187}" type="parTrans" cxnId="{B1BF6DEF-3BD9-49AE-A66B-C8521831E55B}">
      <dgm:prSet/>
      <dgm:spPr/>
      <dgm:t>
        <a:bodyPr/>
        <a:lstStyle/>
        <a:p>
          <a:endParaRPr lang="ru-RU"/>
        </a:p>
      </dgm:t>
    </dgm:pt>
    <dgm:pt modelId="{3987C30E-562B-4CAE-9A15-3C15A8ED1CCB}" type="sibTrans" cxnId="{B1BF6DEF-3BD9-49AE-A66B-C8521831E55B}">
      <dgm:prSet/>
      <dgm:spPr/>
      <dgm:t>
        <a:bodyPr/>
        <a:lstStyle/>
        <a:p>
          <a:endParaRPr lang="ru-RU"/>
        </a:p>
      </dgm:t>
    </dgm:pt>
    <dgm:pt modelId="{C34D2D0F-BDA3-4EDF-8FBB-4B25F67F892C}">
      <dgm:prSet phldrT="[Текст]"/>
      <dgm:spPr/>
      <dgm:t>
        <a:bodyPr/>
        <a:lstStyle/>
        <a:p>
          <a:r>
            <a:rPr lang="kk-KZ" dirty="0" smtClean="0">
              <a:solidFill>
                <a:srgbClr val="00B0F0"/>
              </a:solidFill>
            </a:rPr>
            <a:t>Шөбі мен суы мол жерлерді таңдап, малмен бірге бір орыннан екінші орынға көшіп жүреді</a:t>
          </a:r>
          <a:endParaRPr lang="ru-RU" dirty="0">
            <a:solidFill>
              <a:srgbClr val="00B0F0"/>
            </a:solidFill>
          </a:endParaRPr>
        </a:p>
      </dgm:t>
    </dgm:pt>
    <dgm:pt modelId="{01182774-32F4-484B-B512-FD03E8A8B0F0}" type="parTrans" cxnId="{68D0CCFC-F324-47D8-9E85-D90CB559E223}">
      <dgm:prSet/>
      <dgm:spPr/>
      <dgm:t>
        <a:bodyPr/>
        <a:lstStyle/>
        <a:p>
          <a:endParaRPr lang="ru-RU"/>
        </a:p>
      </dgm:t>
    </dgm:pt>
    <dgm:pt modelId="{9326C050-9204-4556-AC38-6618704AB8BA}" type="sibTrans" cxnId="{68D0CCFC-F324-47D8-9E85-D90CB559E223}">
      <dgm:prSet/>
      <dgm:spPr/>
      <dgm:t>
        <a:bodyPr/>
        <a:lstStyle/>
        <a:p>
          <a:endParaRPr lang="ru-RU"/>
        </a:p>
      </dgm:t>
    </dgm:pt>
    <dgm:pt modelId="{94E77FA3-BA49-4530-A841-C85FD32A2418}">
      <dgm:prSet phldrT="[Текст]"/>
      <dgm:spPr/>
      <dgm:t>
        <a:bodyPr/>
        <a:lstStyle/>
        <a:p>
          <a:r>
            <a:rPr lang="kk-KZ" dirty="0" smtClean="0">
              <a:solidFill>
                <a:srgbClr val="00B0F0"/>
              </a:solidFill>
            </a:rPr>
            <a:t>Табиғаты: “Жерлері тегіс, шөптесін, жаңбырлы әрә суық келеді” Тауларында қылқан жапырақты ағаш өседі.</a:t>
          </a:r>
          <a:endParaRPr lang="ru-RU" dirty="0">
            <a:solidFill>
              <a:srgbClr val="00B0F0"/>
            </a:solidFill>
          </a:endParaRPr>
        </a:p>
      </dgm:t>
    </dgm:pt>
    <dgm:pt modelId="{4B65A200-D282-4A9C-B7F5-99222C20CAD0}" type="parTrans" cxnId="{B67D9557-2B73-4D64-ABF0-BB4C1B0A7CC0}">
      <dgm:prSet/>
      <dgm:spPr/>
      <dgm:t>
        <a:bodyPr/>
        <a:lstStyle/>
        <a:p>
          <a:endParaRPr lang="ru-RU"/>
        </a:p>
      </dgm:t>
    </dgm:pt>
    <dgm:pt modelId="{44D7E767-CF6C-45E8-8E38-BD3D99AF3606}" type="sibTrans" cxnId="{B67D9557-2B73-4D64-ABF0-BB4C1B0A7CC0}">
      <dgm:prSet/>
      <dgm:spPr/>
      <dgm:t>
        <a:bodyPr/>
        <a:lstStyle/>
        <a:p>
          <a:endParaRPr lang="ru-RU"/>
        </a:p>
      </dgm:t>
    </dgm:pt>
    <dgm:pt modelId="{7D15EB72-D59F-4A48-8A2F-D4A61B283351}" type="pres">
      <dgm:prSet presAssocID="{54156A39-A2A7-4777-BBAC-7857658B0E69}" presName="linear" presStyleCnt="0">
        <dgm:presLayoutVars>
          <dgm:dir/>
          <dgm:resizeHandles val="exact"/>
        </dgm:presLayoutVars>
      </dgm:prSet>
      <dgm:spPr/>
      <dgm:t>
        <a:bodyPr/>
        <a:lstStyle/>
        <a:p>
          <a:endParaRPr lang="ru-RU"/>
        </a:p>
      </dgm:t>
    </dgm:pt>
    <dgm:pt modelId="{4B79E0C3-3A16-4026-8549-27F593157040}" type="pres">
      <dgm:prSet presAssocID="{58937732-8903-4855-A05A-2D4B03D8FCA2}" presName="comp" presStyleCnt="0"/>
      <dgm:spPr/>
    </dgm:pt>
    <dgm:pt modelId="{4ECE00A3-EDC6-4220-A042-99D43215327D}" type="pres">
      <dgm:prSet presAssocID="{58937732-8903-4855-A05A-2D4B03D8FCA2}" presName="box" presStyleLbl="node1" presStyleIdx="0" presStyleCnt="3"/>
      <dgm:spPr/>
      <dgm:t>
        <a:bodyPr/>
        <a:lstStyle/>
        <a:p>
          <a:endParaRPr lang="ru-RU"/>
        </a:p>
      </dgm:t>
    </dgm:pt>
    <dgm:pt modelId="{A97B9D49-49FB-420E-8E05-4157685D4B71}" type="pres">
      <dgm:prSet presAssocID="{58937732-8903-4855-A05A-2D4B03D8FCA2}" presName="img" presStyleLbl="fgImgPlace1" presStyleIdx="0" presStyleCnt="3"/>
      <dgm:spPr>
        <a:blipFill rotWithShape="0">
          <a:blip xmlns:r="http://schemas.openxmlformats.org/officeDocument/2006/relationships" r:embed="rId1"/>
          <a:stretch>
            <a:fillRect/>
          </a:stretch>
        </a:blipFill>
      </dgm:spPr>
    </dgm:pt>
    <dgm:pt modelId="{B0D392FE-21BE-4FDF-9653-DB924E961D45}" type="pres">
      <dgm:prSet presAssocID="{58937732-8903-4855-A05A-2D4B03D8FCA2}" presName="text" presStyleLbl="node1" presStyleIdx="0" presStyleCnt="3">
        <dgm:presLayoutVars>
          <dgm:bulletEnabled val="1"/>
        </dgm:presLayoutVars>
      </dgm:prSet>
      <dgm:spPr/>
      <dgm:t>
        <a:bodyPr/>
        <a:lstStyle/>
        <a:p>
          <a:endParaRPr lang="ru-RU"/>
        </a:p>
      </dgm:t>
    </dgm:pt>
    <dgm:pt modelId="{165E0D80-DE60-461F-B548-7C3EB74CE942}" type="pres">
      <dgm:prSet presAssocID="{3987C30E-562B-4CAE-9A15-3C15A8ED1CCB}" presName="spacer" presStyleCnt="0"/>
      <dgm:spPr/>
    </dgm:pt>
    <dgm:pt modelId="{3090193A-6738-4255-BA68-19AA8A685512}" type="pres">
      <dgm:prSet presAssocID="{C34D2D0F-BDA3-4EDF-8FBB-4B25F67F892C}" presName="comp" presStyleCnt="0"/>
      <dgm:spPr/>
    </dgm:pt>
    <dgm:pt modelId="{3FB9758F-CD4B-4678-A921-BFCCDCE79FDB}" type="pres">
      <dgm:prSet presAssocID="{C34D2D0F-BDA3-4EDF-8FBB-4B25F67F892C}" presName="box" presStyleLbl="node1" presStyleIdx="1" presStyleCnt="3"/>
      <dgm:spPr/>
      <dgm:t>
        <a:bodyPr/>
        <a:lstStyle/>
        <a:p>
          <a:endParaRPr lang="ru-RU"/>
        </a:p>
      </dgm:t>
    </dgm:pt>
    <dgm:pt modelId="{16B51835-E4D4-4A70-921A-41C20BFA9768}" type="pres">
      <dgm:prSet presAssocID="{C34D2D0F-BDA3-4EDF-8FBB-4B25F67F892C}" presName="img" presStyleLbl="fgImgPlace1" presStyleIdx="1" presStyleCnt="3"/>
      <dgm:spPr>
        <a:blipFill rotWithShape="0">
          <a:blip xmlns:r="http://schemas.openxmlformats.org/officeDocument/2006/relationships" r:embed="rId2"/>
          <a:stretch>
            <a:fillRect/>
          </a:stretch>
        </a:blipFill>
      </dgm:spPr>
    </dgm:pt>
    <dgm:pt modelId="{0048DE4F-EE7C-4057-90FF-2A85C2C331D5}" type="pres">
      <dgm:prSet presAssocID="{C34D2D0F-BDA3-4EDF-8FBB-4B25F67F892C}" presName="text" presStyleLbl="node1" presStyleIdx="1" presStyleCnt="3">
        <dgm:presLayoutVars>
          <dgm:bulletEnabled val="1"/>
        </dgm:presLayoutVars>
      </dgm:prSet>
      <dgm:spPr/>
      <dgm:t>
        <a:bodyPr/>
        <a:lstStyle/>
        <a:p>
          <a:endParaRPr lang="ru-RU"/>
        </a:p>
      </dgm:t>
    </dgm:pt>
    <dgm:pt modelId="{CDB55B61-4564-4B8A-83CF-0502B21B26D9}" type="pres">
      <dgm:prSet presAssocID="{9326C050-9204-4556-AC38-6618704AB8BA}" presName="spacer" presStyleCnt="0"/>
      <dgm:spPr/>
    </dgm:pt>
    <dgm:pt modelId="{6756D218-D28A-4221-8AC1-0C51E7E39528}" type="pres">
      <dgm:prSet presAssocID="{94E77FA3-BA49-4530-A841-C85FD32A2418}" presName="comp" presStyleCnt="0"/>
      <dgm:spPr/>
    </dgm:pt>
    <dgm:pt modelId="{AF2A3636-0BD3-4586-AAD2-7A7F300B59FD}" type="pres">
      <dgm:prSet presAssocID="{94E77FA3-BA49-4530-A841-C85FD32A2418}" presName="box" presStyleLbl="node1" presStyleIdx="2" presStyleCnt="3"/>
      <dgm:spPr/>
      <dgm:t>
        <a:bodyPr/>
        <a:lstStyle/>
        <a:p>
          <a:endParaRPr lang="ru-RU"/>
        </a:p>
      </dgm:t>
    </dgm:pt>
    <dgm:pt modelId="{11DE6A46-77C4-45A5-9E36-CA10CBCED837}" type="pres">
      <dgm:prSet presAssocID="{94E77FA3-BA49-4530-A841-C85FD32A2418}" presName="img" presStyleLbl="fgImgPlace1" presStyleIdx="2" presStyleCnt="3"/>
      <dgm:spPr>
        <a:blipFill rotWithShape="0">
          <a:blip xmlns:r="http://schemas.openxmlformats.org/officeDocument/2006/relationships" r:embed="rId3"/>
          <a:stretch>
            <a:fillRect/>
          </a:stretch>
        </a:blipFill>
      </dgm:spPr>
    </dgm:pt>
    <dgm:pt modelId="{69CDC555-F033-45A5-9355-39399250DC69}" type="pres">
      <dgm:prSet presAssocID="{94E77FA3-BA49-4530-A841-C85FD32A2418}" presName="text" presStyleLbl="node1" presStyleIdx="2" presStyleCnt="3">
        <dgm:presLayoutVars>
          <dgm:bulletEnabled val="1"/>
        </dgm:presLayoutVars>
      </dgm:prSet>
      <dgm:spPr/>
      <dgm:t>
        <a:bodyPr/>
        <a:lstStyle/>
        <a:p>
          <a:endParaRPr lang="ru-RU"/>
        </a:p>
      </dgm:t>
    </dgm:pt>
  </dgm:ptLst>
  <dgm:cxnLst>
    <dgm:cxn modelId="{FD148AF4-3738-468D-B190-AA0D46F033E7}" type="presOf" srcId="{54156A39-A2A7-4777-BBAC-7857658B0E69}" destId="{7D15EB72-D59F-4A48-8A2F-D4A61B283351}" srcOrd="0" destOrd="0" presId="urn:microsoft.com/office/officeart/2005/8/layout/vList4#1"/>
    <dgm:cxn modelId="{B1BF6DEF-3BD9-49AE-A66B-C8521831E55B}" srcId="{54156A39-A2A7-4777-BBAC-7857658B0E69}" destId="{58937732-8903-4855-A05A-2D4B03D8FCA2}" srcOrd="0" destOrd="0" parTransId="{0743E638-6D61-4598-B892-2CC4EADA2187}" sibTransId="{3987C30E-562B-4CAE-9A15-3C15A8ED1CCB}"/>
    <dgm:cxn modelId="{DD02F114-E5DC-4B3C-9E18-1DDCE742E0B1}" type="presOf" srcId="{94E77FA3-BA49-4530-A841-C85FD32A2418}" destId="{AF2A3636-0BD3-4586-AAD2-7A7F300B59FD}" srcOrd="0" destOrd="0" presId="urn:microsoft.com/office/officeart/2005/8/layout/vList4#1"/>
    <dgm:cxn modelId="{68D0CCFC-F324-47D8-9E85-D90CB559E223}" srcId="{54156A39-A2A7-4777-BBAC-7857658B0E69}" destId="{C34D2D0F-BDA3-4EDF-8FBB-4B25F67F892C}" srcOrd="1" destOrd="0" parTransId="{01182774-32F4-484B-B512-FD03E8A8B0F0}" sibTransId="{9326C050-9204-4556-AC38-6618704AB8BA}"/>
    <dgm:cxn modelId="{4D77903B-6325-4985-AF9B-89A4D96670EE}" type="presOf" srcId="{C34D2D0F-BDA3-4EDF-8FBB-4B25F67F892C}" destId="{3FB9758F-CD4B-4678-A921-BFCCDCE79FDB}" srcOrd="0" destOrd="0" presId="urn:microsoft.com/office/officeart/2005/8/layout/vList4#1"/>
    <dgm:cxn modelId="{B43D258C-24EE-4544-86C9-BB113A005DC4}" type="presOf" srcId="{C34D2D0F-BDA3-4EDF-8FBB-4B25F67F892C}" destId="{0048DE4F-EE7C-4057-90FF-2A85C2C331D5}" srcOrd="1" destOrd="0" presId="urn:microsoft.com/office/officeart/2005/8/layout/vList4#1"/>
    <dgm:cxn modelId="{FF131841-9AEA-463E-9DC0-4F5064B5EC67}" type="presOf" srcId="{58937732-8903-4855-A05A-2D4B03D8FCA2}" destId="{4ECE00A3-EDC6-4220-A042-99D43215327D}" srcOrd="0" destOrd="0" presId="urn:microsoft.com/office/officeart/2005/8/layout/vList4#1"/>
    <dgm:cxn modelId="{9AD84BA6-55BF-46F9-84F1-8B0A2AA9681E}" type="presOf" srcId="{94E77FA3-BA49-4530-A841-C85FD32A2418}" destId="{69CDC555-F033-45A5-9355-39399250DC69}" srcOrd="1" destOrd="0" presId="urn:microsoft.com/office/officeart/2005/8/layout/vList4#1"/>
    <dgm:cxn modelId="{B67D9557-2B73-4D64-ABF0-BB4C1B0A7CC0}" srcId="{54156A39-A2A7-4777-BBAC-7857658B0E69}" destId="{94E77FA3-BA49-4530-A841-C85FD32A2418}" srcOrd="2" destOrd="0" parTransId="{4B65A200-D282-4A9C-B7F5-99222C20CAD0}" sibTransId="{44D7E767-CF6C-45E8-8E38-BD3D99AF3606}"/>
    <dgm:cxn modelId="{959B4612-098F-4D2E-B890-34BDA5A63FA1}" type="presOf" srcId="{58937732-8903-4855-A05A-2D4B03D8FCA2}" destId="{B0D392FE-21BE-4FDF-9653-DB924E961D45}" srcOrd="1" destOrd="0" presId="urn:microsoft.com/office/officeart/2005/8/layout/vList4#1"/>
    <dgm:cxn modelId="{D957DFD0-E509-42B3-B0BA-6FEA4C1E678D}" type="presParOf" srcId="{7D15EB72-D59F-4A48-8A2F-D4A61B283351}" destId="{4B79E0C3-3A16-4026-8549-27F593157040}" srcOrd="0" destOrd="0" presId="urn:microsoft.com/office/officeart/2005/8/layout/vList4#1"/>
    <dgm:cxn modelId="{FDCFB342-1D22-4D02-9597-C89F00D4269B}" type="presParOf" srcId="{4B79E0C3-3A16-4026-8549-27F593157040}" destId="{4ECE00A3-EDC6-4220-A042-99D43215327D}" srcOrd="0" destOrd="0" presId="urn:microsoft.com/office/officeart/2005/8/layout/vList4#1"/>
    <dgm:cxn modelId="{D4514DF5-152E-4271-8368-D18FDF245666}" type="presParOf" srcId="{4B79E0C3-3A16-4026-8549-27F593157040}" destId="{A97B9D49-49FB-420E-8E05-4157685D4B71}" srcOrd="1" destOrd="0" presId="urn:microsoft.com/office/officeart/2005/8/layout/vList4#1"/>
    <dgm:cxn modelId="{6F99CF88-E4D5-45D5-8309-249534CBAD6B}" type="presParOf" srcId="{4B79E0C3-3A16-4026-8549-27F593157040}" destId="{B0D392FE-21BE-4FDF-9653-DB924E961D45}" srcOrd="2" destOrd="0" presId="urn:microsoft.com/office/officeart/2005/8/layout/vList4#1"/>
    <dgm:cxn modelId="{19FA6B2B-08AD-4EB4-A302-46C024D4EBC7}" type="presParOf" srcId="{7D15EB72-D59F-4A48-8A2F-D4A61B283351}" destId="{165E0D80-DE60-461F-B548-7C3EB74CE942}" srcOrd="1" destOrd="0" presId="urn:microsoft.com/office/officeart/2005/8/layout/vList4#1"/>
    <dgm:cxn modelId="{E5973CB2-7547-4E91-96A8-D7DECDC039BA}" type="presParOf" srcId="{7D15EB72-D59F-4A48-8A2F-D4A61B283351}" destId="{3090193A-6738-4255-BA68-19AA8A685512}" srcOrd="2" destOrd="0" presId="urn:microsoft.com/office/officeart/2005/8/layout/vList4#1"/>
    <dgm:cxn modelId="{1586E272-9CA9-464C-B263-6D0E5839E9D9}" type="presParOf" srcId="{3090193A-6738-4255-BA68-19AA8A685512}" destId="{3FB9758F-CD4B-4678-A921-BFCCDCE79FDB}" srcOrd="0" destOrd="0" presId="urn:microsoft.com/office/officeart/2005/8/layout/vList4#1"/>
    <dgm:cxn modelId="{C20C6F2D-D09A-4092-8362-3EC602802BA7}" type="presParOf" srcId="{3090193A-6738-4255-BA68-19AA8A685512}" destId="{16B51835-E4D4-4A70-921A-41C20BFA9768}" srcOrd="1" destOrd="0" presId="urn:microsoft.com/office/officeart/2005/8/layout/vList4#1"/>
    <dgm:cxn modelId="{7A9F704A-E907-4B96-8E06-42AA2FC2ABAA}" type="presParOf" srcId="{3090193A-6738-4255-BA68-19AA8A685512}" destId="{0048DE4F-EE7C-4057-90FF-2A85C2C331D5}" srcOrd="2" destOrd="0" presId="urn:microsoft.com/office/officeart/2005/8/layout/vList4#1"/>
    <dgm:cxn modelId="{278BE22F-4228-496A-9220-BE04CC166C6A}" type="presParOf" srcId="{7D15EB72-D59F-4A48-8A2F-D4A61B283351}" destId="{CDB55B61-4564-4B8A-83CF-0502B21B26D9}" srcOrd="3" destOrd="0" presId="urn:microsoft.com/office/officeart/2005/8/layout/vList4#1"/>
    <dgm:cxn modelId="{3ED79B93-9357-42D4-AAF9-2324F297A39D}" type="presParOf" srcId="{7D15EB72-D59F-4A48-8A2F-D4A61B283351}" destId="{6756D218-D28A-4221-8AC1-0C51E7E39528}" srcOrd="4" destOrd="0" presId="urn:microsoft.com/office/officeart/2005/8/layout/vList4#1"/>
    <dgm:cxn modelId="{05C7B835-C91A-4DA9-A221-ECD31DE6AD5D}" type="presParOf" srcId="{6756D218-D28A-4221-8AC1-0C51E7E39528}" destId="{AF2A3636-0BD3-4586-AAD2-7A7F300B59FD}" srcOrd="0" destOrd="0" presId="urn:microsoft.com/office/officeart/2005/8/layout/vList4#1"/>
    <dgm:cxn modelId="{4872BAA3-F4B4-4155-9272-D39EDEA7F065}" type="presParOf" srcId="{6756D218-D28A-4221-8AC1-0C51E7E39528}" destId="{11DE6A46-77C4-45A5-9E36-CA10CBCED837}" srcOrd="1" destOrd="0" presId="urn:microsoft.com/office/officeart/2005/8/layout/vList4#1"/>
    <dgm:cxn modelId="{98456196-A322-435C-B673-0F1835F6C3EC}" type="presParOf" srcId="{6756D218-D28A-4221-8AC1-0C51E7E39528}" destId="{69CDC555-F033-45A5-9355-39399250DC69}"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926615-A66A-4ED5-95FD-B4B5780F81CA}"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ru-RU"/>
        </a:p>
      </dgm:t>
    </dgm:pt>
    <dgm:pt modelId="{A6C7C26B-43EA-4501-9ECB-D99DAB0FF7F6}">
      <dgm:prSet phldrT="[Текст]"/>
      <dgm:spPr/>
      <dgm:t>
        <a:bodyPr/>
        <a:lstStyle/>
        <a:p>
          <a:r>
            <a:rPr lang="kk-KZ" dirty="0" smtClean="0"/>
            <a:t>Шығысында- </a:t>
          </a:r>
          <a:r>
            <a:rPr lang="kk-KZ" dirty="0" smtClean="0"/>
            <a:t>Ғұндармен</a:t>
          </a:r>
          <a:endParaRPr lang="ru-RU" dirty="0"/>
        </a:p>
      </dgm:t>
    </dgm:pt>
    <dgm:pt modelId="{A83BB3EE-6619-4216-91EE-65345C773DF5}" type="parTrans" cxnId="{F82156EA-3DF9-437F-A44B-C0A006D31337}">
      <dgm:prSet/>
      <dgm:spPr/>
      <dgm:t>
        <a:bodyPr/>
        <a:lstStyle/>
        <a:p>
          <a:endParaRPr lang="ru-RU"/>
        </a:p>
      </dgm:t>
    </dgm:pt>
    <dgm:pt modelId="{E736E73C-B70B-47BD-B260-CE56D1DDA784}" type="sibTrans" cxnId="{F82156EA-3DF9-437F-A44B-C0A006D31337}">
      <dgm:prSet/>
      <dgm:spPr/>
      <dgm:t>
        <a:bodyPr/>
        <a:lstStyle/>
        <a:p>
          <a:endParaRPr lang="ru-RU"/>
        </a:p>
      </dgm:t>
    </dgm:pt>
    <dgm:pt modelId="{9562A697-983D-430A-8CB8-9A221F98B0C5}">
      <dgm:prSet phldrT="[Текст]"/>
      <dgm:spPr/>
      <dgm:t>
        <a:bodyPr/>
        <a:lstStyle/>
        <a:p>
          <a:r>
            <a:rPr lang="kk-KZ" dirty="0" smtClean="0"/>
            <a:t>Солтүстік-батысында- </a:t>
          </a:r>
          <a:r>
            <a:rPr lang="kk-KZ" dirty="0" smtClean="0"/>
            <a:t>Қаңлымен</a:t>
          </a:r>
          <a:endParaRPr lang="ru-RU" dirty="0"/>
        </a:p>
      </dgm:t>
    </dgm:pt>
    <dgm:pt modelId="{3AA8004F-A1DC-4A0D-A570-D9148F15DA84}" type="parTrans" cxnId="{45689190-FB0C-4187-9E38-D374CC571263}">
      <dgm:prSet/>
      <dgm:spPr/>
      <dgm:t>
        <a:bodyPr/>
        <a:lstStyle/>
        <a:p>
          <a:endParaRPr lang="ru-RU"/>
        </a:p>
      </dgm:t>
    </dgm:pt>
    <dgm:pt modelId="{C81FE2E8-5F6D-4559-AF41-C65C312AE993}" type="sibTrans" cxnId="{45689190-FB0C-4187-9E38-D374CC571263}">
      <dgm:prSet/>
      <dgm:spPr/>
      <dgm:t>
        <a:bodyPr/>
        <a:lstStyle/>
        <a:p>
          <a:endParaRPr lang="ru-RU"/>
        </a:p>
      </dgm:t>
    </dgm:pt>
    <dgm:pt modelId="{9AD9ED67-9A5F-43DA-95E2-86373BF63FF9}">
      <dgm:prSet phldrT="[Текст]"/>
      <dgm:spPr/>
      <dgm:t>
        <a:bodyPr/>
        <a:lstStyle/>
        <a:p>
          <a:r>
            <a:rPr lang="kk-KZ" dirty="0" smtClean="0"/>
            <a:t>Батысында- </a:t>
          </a:r>
          <a:r>
            <a:rPr lang="kk-KZ" dirty="0" smtClean="0"/>
            <a:t>Дауаниямен</a:t>
          </a:r>
          <a:endParaRPr lang="ru-RU" dirty="0"/>
        </a:p>
      </dgm:t>
    </dgm:pt>
    <dgm:pt modelId="{1993FE69-2580-48E8-A047-8B1E07187032}" type="parTrans" cxnId="{03CF25A6-6B32-4EAD-B153-7E99E656813B}">
      <dgm:prSet/>
      <dgm:spPr/>
      <dgm:t>
        <a:bodyPr/>
        <a:lstStyle/>
        <a:p>
          <a:endParaRPr lang="ru-RU"/>
        </a:p>
      </dgm:t>
    </dgm:pt>
    <dgm:pt modelId="{389DB654-2F16-44B4-B8E4-BF2509754B16}" type="sibTrans" cxnId="{03CF25A6-6B32-4EAD-B153-7E99E656813B}">
      <dgm:prSet/>
      <dgm:spPr/>
      <dgm:t>
        <a:bodyPr/>
        <a:lstStyle/>
        <a:p>
          <a:endParaRPr lang="ru-RU"/>
        </a:p>
      </dgm:t>
    </dgm:pt>
    <dgm:pt modelId="{92D17EE6-18E3-4AA3-8C0F-B66AA0C3525E}" type="pres">
      <dgm:prSet presAssocID="{9D926615-A66A-4ED5-95FD-B4B5780F81CA}" presName="linear" presStyleCnt="0">
        <dgm:presLayoutVars>
          <dgm:dir/>
          <dgm:resizeHandles val="exact"/>
        </dgm:presLayoutVars>
      </dgm:prSet>
      <dgm:spPr/>
      <dgm:t>
        <a:bodyPr/>
        <a:lstStyle/>
        <a:p>
          <a:endParaRPr lang="ru-RU"/>
        </a:p>
      </dgm:t>
    </dgm:pt>
    <dgm:pt modelId="{A4C9606F-6CF5-48CB-A55F-0E495387EBF3}" type="pres">
      <dgm:prSet presAssocID="{A6C7C26B-43EA-4501-9ECB-D99DAB0FF7F6}" presName="comp" presStyleCnt="0"/>
      <dgm:spPr/>
    </dgm:pt>
    <dgm:pt modelId="{6A8E3C66-533F-444E-AE46-956771BA70FA}" type="pres">
      <dgm:prSet presAssocID="{A6C7C26B-43EA-4501-9ECB-D99DAB0FF7F6}" presName="box" presStyleLbl="node1" presStyleIdx="0" presStyleCnt="3"/>
      <dgm:spPr/>
      <dgm:t>
        <a:bodyPr/>
        <a:lstStyle/>
        <a:p>
          <a:endParaRPr lang="ru-RU"/>
        </a:p>
      </dgm:t>
    </dgm:pt>
    <dgm:pt modelId="{316962A9-12C4-46A7-8948-3DB8C35DC84F}" type="pres">
      <dgm:prSet presAssocID="{A6C7C26B-43EA-4501-9ECB-D99DAB0FF7F6}" presName="img" presStyleLbl="fgImgPlace1" presStyleIdx="0" presStyleCnt="3"/>
      <dgm:spPr>
        <a:blipFill rotWithShape="0">
          <a:blip xmlns:r="http://schemas.openxmlformats.org/officeDocument/2006/relationships" r:embed="rId1"/>
          <a:stretch>
            <a:fillRect/>
          </a:stretch>
        </a:blipFill>
      </dgm:spPr>
    </dgm:pt>
    <dgm:pt modelId="{9B73CE66-961E-4122-8A85-AA7E9F845879}" type="pres">
      <dgm:prSet presAssocID="{A6C7C26B-43EA-4501-9ECB-D99DAB0FF7F6}" presName="text" presStyleLbl="node1" presStyleIdx="0" presStyleCnt="3">
        <dgm:presLayoutVars>
          <dgm:bulletEnabled val="1"/>
        </dgm:presLayoutVars>
      </dgm:prSet>
      <dgm:spPr/>
      <dgm:t>
        <a:bodyPr/>
        <a:lstStyle/>
        <a:p>
          <a:endParaRPr lang="ru-RU"/>
        </a:p>
      </dgm:t>
    </dgm:pt>
    <dgm:pt modelId="{D1F85143-C37B-4893-A3FD-2113A2F59476}" type="pres">
      <dgm:prSet presAssocID="{E736E73C-B70B-47BD-B260-CE56D1DDA784}" presName="spacer" presStyleCnt="0"/>
      <dgm:spPr/>
    </dgm:pt>
    <dgm:pt modelId="{041B19AD-8667-485C-86B8-C0006F995E4B}" type="pres">
      <dgm:prSet presAssocID="{9562A697-983D-430A-8CB8-9A221F98B0C5}" presName="comp" presStyleCnt="0"/>
      <dgm:spPr/>
    </dgm:pt>
    <dgm:pt modelId="{5AAFB45E-CA73-4822-AA01-14BB8C82F9D3}" type="pres">
      <dgm:prSet presAssocID="{9562A697-983D-430A-8CB8-9A221F98B0C5}" presName="box" presStyleLbl="node1" presStyleIdx="1" presStyleCnt="3"/>
      <dgm:spPr/>
      <dgm:t>
        <a:bodyPr/>
        <a:lstStyle/>
        <a:p>
          <a:endParaRPr lang="ru-RU"/>
        </a:p>
      </dgm:t>
    </dgm:pt>
    <dgm:pt modelId="{9A13E589-F0DC-4AD4-89CC-930C8BD723F2}" type="pres">
      <dgm:prSet presAssocID="{9562A697-983D-430A-8CB8-9A221F98B0C5}" presName="img" presStyleLbl="fgImgPlace1" presStyleIdx="1" presStyleCnt="3"/>
      <dgm:spPr>
        <a:blipFill rotWithShape="0">
          <a:blip xmlns:r="http://schemas.openxmlformats.org/officeDocument/2006/relationships" r:embed="rId2"/>
          <a:stretch>
            <a:fillRect/>
          </a:stretch>
        </a:blipFill>
      </dgm:spPr>
    </dgm:pt>
    <dgm:pt modelId="{D6C113E5-166C-4842-A36C-4B19C5C1CEEC}" type="pres">
      <dgm:prSet presAssocID="{9562A697-983D-430A-8CB8-9A221F98B0C5}" presName="text" presStyleLbl="node1" presStyleIdx="1" presStyleCnt="3">
        <dgm:presLayoutVars>
          <dgm:bulletEnabled val="1"/>
        </dgm:presLayoutVars>
      </dgm:prSet>
      <dgm:spPr/>
      <dgm:t>
        <a:bodyPr/>
        <a:lstStyle/>
        <a:p>
          <a:endParaRPr lang="ru-RU"/>
        </a:p>
      </dgm:t>
    </dgm:pt>
    <dgm:pt modelId="{3B4631C1-5B08-4B34-964A-EF435E55FC1A}" type="pres">
      <dgm:prSet presAssocID="{C81FE2E8-5F6D-4559-AF41-C65C312AE993}" presName="spacer" presStyleCnt="0"/>
      <dgm:spPr/>
    </dgm:pt>
    <dgm:pt modelId="{6E1C237B-B4CD-4476-BD69-9C97383A6AEA}" type="pres">
      <dgm:prSet presAssocID="{9AD9ED67-9A5F-43DA-95E2-86373BF63FF9}" presName="comp" presStyleCnt="0"/>
      <dgm:spPr/>
    </dgm:pt>
    <dgm:pt modelId="{8DA5F983-9F52-4C6B-83AB-CBA4928CD27B}" type="pres">
      <dgm:prSet presAssocID="{9AD9ED67-9A5F-43DA-95E2-86373BF63FF9}" presName="box" presStyleLbl="node1" presStyleIdx="2" presStyleCnt="3"/>
      <dgm:spPr/>
      <dgm:t>
        <a:bodyPr/>
        <a:lstStyle/>
        <a:p>
          <a:endParaRPr lang="ru-RU"/>
        </a:p>
      </dgm:t>
    </dgm:pt>
    <dgm:pt modelId="{E2C8FC41-953B-420A-AE36-7CF4B7A00DBA}" type="pres">
      <dgm:prSet presAssocID="{9AD9ED67-9A5F-43DA-95E2-86373BF63FF9}" presName="img" presStyleLbl="fgImgPlace1" presStyleIdx="2" presStyleCnt="3"/>
      <dgm:spPr>
        <a:blipFill rotWithShape="0">
          <a:blip xmlns:r="http://schemas.openxmlformats.org/officeDocument/2006/relationships" r:embed="rId3"/>
          <a:stretch>
            <a:fillRect/>
          </a:stretch>
        </a:blipFill>
      </dgm:spPr>
    </dgm:pt>
    <dgm:pt modelId="{F39B5C6E-E8F6-4358-89F5-9B7FC4CBD953}" type="pres">
      <dgm:prSet presAssocID="{9AD9ED67-9A5F-43DA-95E2-86373BF63FF9}" presName="text" presStyleLbl="node1" presStyleIdx="2" presStyleCnt="3">
        <dgm:presLayoutVars>
          <dgm:bulletEnabled val="1"/>
        </dgm:presLayoutVars>
      </dgm:prSet>
      <dgm:spPr/>
      <dgm:t>
        <a:bodyPr/>
        <a:lstStyle/>
        <a:p>
          <a:endParaRPr lang="ru-RU"/>
        </a:p>
      </dgm:t>
    </dgm:pt>
  </dgm:ptLst>
  <dgm:cxnLst>
    <dgm:cxn modelId="{80BAAA1B-739D-4662-803C-596EA9265BD0}" type="presOf" srcId="{9AD9ED67-9A5F-43DA-95E2-86373BF63FF9}" destId="{8DA5F983-9F52-4C6B-83AB-CBA4928CD27B}" srcOrd="0" destOrd="0" presId="urn:microsoft.com/office/officeart/2005/8/layout/vList4#2"/>
    <dgm:cxn modelId="{73B48B3B-AD14-43CB-BA4C-7ED195A02AF3}" type="presOf" srcId="{9562A697-983D-430A-8CB8-9A221F98B0C5}" destId="{5AAFB45E-CA73-4822-AA01-14BB8C82F9D3}" srcOrd="0" destOrd="0" presId="urn:microsoft.com/office/officeart/2005/8/layout/vList4#2"/>
    <dgm:cxn modelId="{F82156EA-3DF9-437F-A44B-C0A006D31337}" srcId="{9D926615-A66A-4ED5-95FD-B4B5780F81CA}" destId="{A6C7C26B-43EA-4501-9ECB-D99DAB0FF7F6}" srcOrd="0" destOrd="0" parTransId="{A83BB3EE-6619-4216-91EE-65345C773DF5}" sibTransId="{E736E73C-B70B-47BD-B260-CE56D1DDA784}"/>
    <dgm:cxn modelId="{45689190-FB0C-4187-9E38-D374CC571263}" srcId="{9D926615-A66A-4ED5-95FD-B4B5780F81CA}" destId="{9562A697-983D-430A-8CB8-9A221F98B0C5}" srcOrd="1" destOrd="0" parTransId="{3AA8004F-A1DC-4A0D-A570-D9148F15DA84}" sibTransId="{C81FE2E8-5F6D-4559-AF41-C65C312AE993}"/>
    <dgm:cxn modelId="{715CABD4-8C95-4389-8EC0-672951EA9782}" type="presOf" srcId="{9AD9ED67-9A5F-43DA-95E2-86373BF63FF9}" destId="{F39B5C6E-E8F6-4358-89F5-9B7FC4CBD953}" srcOrd="1" destOrd="0" presId="urn:microsoft.com/office/officeart/2005/8/layout/vList4#2"/>
    <dgm:cxn modelId="{D368C3E3-3E09-4DEB-923E-4EDE1D0AD6E1}" type="presOf" srcId="{9D926615-A66A-4ED5-95FD-B4B5780F81CA}" destId="{92D17EE6-18E3-4AA3-8C0F-B66AA0C3525E}" srcOrd="0" destOrd="0" presId="urn:microsoft.com/office/officeart/2005/8/layout/vList4#2"/>
    <dgm:cxn modelId="{0903FF81-5C04-400E-8338-A1BB5A5EDF2D}" type="presOf" srcId="{A6C7C26B-43EA-4501-9ECB-D99DAB0FF7F6}" destId="{9B73CE66-961E-4122-8A85-AA7E9F845879}" srcOrd="1" destOrd="0" presId="urn:microsoft.com/office/officeart/2005/8/layout/vList4#2"/>
    <dgm:cxn modelId="{7AF37288-34C0-4994-B01E-18D1AE4F2A69}" type="presOf" srcId="{9562A697-983D-430A-8CB8-9A221F98B0C5}" destId="{D6C113E5-166C-4842-A36C-4B19C5C1CEEC}" srcOrd="1" destOrd="0" presId="urn:microsoft.com/office/officeart/2005/8/layout/vList4#2"/>
    <dgm:cxn modelId="{03CF25A6-6B32-4EAD-B153-7E99E656813B}" srcId="{9D926615-A66A-4ED5-95FD-B4B5780F81CA}" destId="{9AD9ED67-9A5F-43DA-95E2-86373BF63FF9}" srcOrd="2" destOrd="0" parTransId="{1993FE69-2580-48E8-A047-8B1E07187032}" sibTransId="{389DB654-2F16-44B4-B8E4-BF2509754B16}"/>
    <dgm:cxn modelId="{5CA1C537-AF93-41D7-BB8E-D6CFF75A26C2}" type="presOf" srcId="{A6C7C26B-43EA-4501-9ECB-D99DAB0FF7F6}" destId="{6A8E3C66-533F-444E-AE46-956771BA70FA}" srcOrd="0" destOrd="0" presId="urn:microsoft.com/office/officeart/2005/8/layout/vList4#2"/>
    <dgm:cxn modelId="{EA5FDC8E-AFE9-48E4-B8C4-7751E4190BF9}" type="presParOf" srcId="{92D17EE6-18E3-4AA3-8C0F-B66AA0C3525E}" destId="{A4C9606F-6CF5-48CB-A55F-0E495387EBF3}" srcOrd="0" destOrd="0" presId="urn:microsoft.com/office/officeart/2005/8/layout/vList4#2"/>
    <dgm:cxn modelId="{72BCFA15-908B-495A-9F60-A0831D2D4567}" type="presParOf" srcId="{A4C9606F-6CF5-48CB-A55F-0E495387EBF3}" destId="{6A8E3C66-533F-444E-AE46-956771BA70FA}" srcOrd="0" destOrd="0" presId="urn:microsoft.com/office/officeart/2005/8/layout/vList4#2"/>
    <dgm:cxn modelId="{20A44662-292A-4CE6-A1B9-7688BA6AF7B9}" type="presParOf" srcId="{A4C9606F-6CF5-48CB-A55F-0E495387EBF3}" destId="{316962A9-12C4-46A7-8948-3DB8C35DC84F}" srcOrd="1" destOrd="0" presId="urn:microsoft.com/office/officeart/2005/8/layout/vList4#2"/>
    <dgm:cxn modelId="{A09FBEE6-0FB5-4C72-9BF3-FC1459136458}" type="presParOf" srcId="{A4C9606F-6CF5-48CB-A55F-0E495387EBF3}" destId="{9B73CE66-961E-4122-8A85-AA7E9F845879}" srcOrd="2" destOrd="0" presId="urn:microsoft.com/office/officeart/2005/8/layout/vList4#2"/>
    <dgm:cxn modelId="{F0075AE6-6C3D-48AC-9C91-A46FDC687E23}" type="presParOf" srcId="{92D17EE6-18E3-4AA3-8C0F-B66AA0C3525E}" destId="{D1F85143-C37B-4893-A3FD-2113A2F59476}" srcOrd="1" destOrd="0" presId="urn:microsoft.com/office/officeart/2005/8/layout/vList4#2"/>
    <dgm:cxn modelId="{817B1992-EFD6-4E4B-9C0A-645A2FFC682F}" type="presParOf" srcId="{92D17EE6-18E3-4AA3-8C0F-B66AA0C3525E}" destId="{041B19AD-8667-485C-86B8-C0006F995E4B}" srcOrd="2" destOrd="0" presId="urn:microsoft.com/office/officeart/2005/8/layout/vList4#2"/>
    <dgm:cxn modelId="{A09EFAD9-21B5-413C-8460-70A8EBE6E5E9}" type="presParOf" srcId="{041B19AD-8667-485C-86B8-C0006F995E4B}" destId="{5AAFB45E-CA73-4822-AA01-14BB8C82F9D3}" srcOrd="0" destOrd="0" presId="urn:microsoft.com/office/officeart/2005/8/layout/vList4#2"/>
    <dgm:cxn modelId="{D39E231D-EB5F-4DEF-A39D-C1593FE29809}" type="presParOf" srcId="{041B19AD-8667-485C-86B8-C0006F995E4B}" destId="{9A13E589-F0DC-4AD4-89CC-930C8BD723F2}" srcOrd="1" destOrd="0" presId="urn:microsoft.com/office/officeart/2005/8/layout/vList4#2"/>
    <dgm:cxn modelId="{96D3A5BF-E4D1-407D-BAA6-447B5C67FAA1}" type="presParOf" srcId="{041B19AD-8667-485C-86B8-C0006F995E4B}" destId="{D6C113E5-166C-4842-A36C-4B19C5C1CEEC}" srcOrd="2" destOrd="0" presId="urn:microsoft.com/office/officeart/2005/8/layout/vList4#2"/>
    <dgm:cxn modelId="{EF8C66FD-9663-4F54-9FE7-B923E3450941}" type="presParOf" srcId="{92D17EE6-18E3-4AA3-8C0F-B66AA0C3525E}" destId="{3B4631C1-5B08-4B34-964A-EF435E55FC1A}" srcOrd="3" destOrd="0" presId="urn:microsoft.com/office/officeart/2005/8/layout/vList4#2"/>
    <dgm:cxn modelId="{513C8C7B-70F4-4C43-B300-9B89A3E63B10}" type="presParOf" srcId="{92D17EE6-18E3-4AA3-8C0F-B66AA0C3525E}" destId="{6E1C237B-B4CD-4476-BD69-9C97383A6AEA}" srcOrd="4" destOrd="0" presId="urn:microsoft.com/office/officeart/2005/8/layout/vList4#2"/>
    <dgm:cxn modelId="{CB3FE688-CC2F-4014-B79B-4130505ACA0C}" type="presParOf" srcId="{6E1C237B-B4CD-4476-BD69-9C97383A6AEA}" destId="{8DA5F983-9F52-4C6B-83AB-CBA4928CD27B}" srcOrd="0" destOrd="0" presId="urn:microsoft.com/office/officeart/2005/8/layout/vList4#2"/>
    <dgm:cxn modelId="{143AE531-9BF1-4541-B52E-9B4C1C184107}" type="presParOf" srcId="{6E1C237B-B4CD-4476-BD69-9C97383A6AEA}" destId="{E2C8FC41-953B-420A-AE36-7CF4B7A00DBA}" srcOrd="1" destOrd="0" presId="urn:microsoft.com/office/officeart/2005/8/layout/vList4#2"/>
    <dgm:cxn modelId="{F68405C3-2971-453B-860F-F8FDE5CEC1C4}" type="presParOf" srcId="{6E1C237B-B4CD-4476-BD69-9C97383A6AEA}" destId="{F39B5C6E-E8F6-4358-89F5-9B7FC4CBD953}"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BBEBA9-96EC-4F14-AA89-84FCF0FAEB01}" type="doc">
      <dgm:prSet loTypeId="urn:microsoft.com/office/officeart/2005/8/layout/vList3#1" loCatId="list" qsTypeId="urn:microsoft.com/office/officeart/2005/8/quickstyle/simple1" qsCatId="simple" csTypeId="urn:microsoft.com/office/officeart/2005/8/colors/accent1_2" csCatId="accent1" phldr="1"/>
      <dgm:spPr/>
    </dgm:pt>
    <dgm:pt modelId="{8595D252-6727-44EF-B105-6A03480EB594}">
      <dgm:prSet phldrT="[Текст]"/>
      <dgm:spPr/>
      <dgm:t>
        <a:bodyPr/>
        <a:lstStyle/>
        <a:p>
          <a:r>
            <a:rPr lang="kk-KZ" dirty="0" smtClean="0"/>
            <a:t>Үйсіндердің үлкен гуньмосы Чигу қаласында тұрды</a:t>
          </a:r>
          <a:endParaRPr lang="ru-RU" dirty="0"/>
        </a:p>
      </dgm:t>
    </dgm:pt>
    <dgm:pt modelId="{8D893591-0C65-4431-A86F-6620D7858EE5}" type="parTrans" cxnId="{97823EE7-98AE-4432-BF2D-5CDDDB68323F}">
      <dgm:prSet/>
      <dgm:spPr/>
      <dgm:t>
        <a:bodyPr/>
        <a:lstStyle/>
        <a:p>
          <a:endParaRPr lang="ru-RU"/>
        </a:p>
      </dgm:t>
    </dgm:pt>
    <dgm:pt modelId="{513F8D1F-CF02-46CD-B7E9-1BD82B3937F3}" type="sibTrans" cxnId="{97823EE7-98AE-4432-BF2D-5CDDDB68323F}">
      <dgm:prSet/>
      <dgm:spPr/>
      <dgm:t>
        <a:bodyPr/>
        <a:lstStyle/>
        <a:p>
          <a:endParaRPr lang="ru-RU"/>
        </a:p>
      </dgm:t>
    </dgm:pt>
    <dgm:pt modelId="{DB53C93E-471B-4378-8EF9-0E7A928A6ABB}">
      <dgm:prSet phldrT="[Текст]"/>
      <dgm:spPr/>
      <dgm:t>
        <a:bodyPr/>
        <a:lstStyle/>
        <a:p>
          <a:r>
            <a:rPr lang="kk-KZ" dirty="0" smtClean="0"/>
            <a:t>Халқы 630 мың адам</a:t>
          </a:r>
          <a:endParaRPr lang="ru-RU" dirty="0"/>
        </a:p>
      </dgm:t>
    </dgm:pt>
    <dgm:pt modelId="{B5FC58BF-0AA1-4505-844E-53B16B12A3EE}" type="parTrans" cxnId="{38260ED3-5DD8-4F2A-A983-8EAE3011FB35}">
      <dgm:prSet/>
      <dgm:spPr/>
      <dgm:t>
        <a:bodyPr/>
        <a:lstStyle/>
        <a:p>
          <a:endParaRPr lang="ru-RU"/>
        </a:p>
      </dgm:t>
    </dgm:pt>
    <dgm:pt modelId="{6B3F073D-061C-46F3-9A3A-1560E6032148}" type="sibTrans" cxnId="{38260ED3-5DD8-4F2A-A983-8EAE3011FB35}">
      <dgm:prSet/>
      <dgm:spPr/>
      <dgm:t>
        <a:bodyPr/>
        <a:lstStyle/>
        <a:p>
          <a:endParaRPr lang="ru-RU"/>
        </a:p>
      </dgm:t>
    </dgm:pt>
    <dgm:pt modelId="{1454BECD-4AF2-4F36-A62E-C616B88214E4}">
      <dgm:prSet phldrT="[Текст]"/>
      <dgm:spPr/>
      <dgm:t>
        <a:bodyPr/>
        <a:lstStyle/>
        <a:p>
          <a:r>
            <a:rPr lang="kk-KZ" dirty="0" smtClean="0"/>
            <a:t>Әскері 188800 жауынгер</a:t>
          </a:r>
          <a:endParaRPr lang="ru-RU" dirty="0"/>
        </a:p>
      </dgm:t>
    </dgm:pt>
    <dgm:pt modelId="{4BB06D2E-3AF9-4985-BB40-224834BACEC9}" type="parTrans" cxnId="{755F44AC-F4D2-4B15-AE83-89E563971DF4}">
      <dgm:prSet/>
      <dgm:spPr/>
      <dgm:t>
        <a:bodyPr/>
        <a:lstStyle/>
        <a:p>
          <a:endParaRPr lang="ru-RU"/>
        </a:p>
      </dgm:t>
    </dgm:pt>
    <dgm:pt modelId="{E8E765F5-DA6D-43A6-AB45-A530203B4C76}" type="sibTrans" cxnId="{755F44AC-F4D2-4B15-AE83-89E563971DF4}">
      <dgm:prSet/>
      <dgm:spPr/>
      <dgm:t>
        <a:bodyPr/>
        <a:lstStyle/>
        <a:p>
          <a:endParaRPr lang="ru-RU"/>
        </a:p>
      </dgm:t>
    </dgm:pt>
    <dgm:pt modelId="{44E5FB85-2DFE-45AD-A258-87379D66C925}" type="pres">
      <dgm:prSet presAssocID="{6FBBEBA9-96EC-4F14-AA89-84FCF0FAEB01}" presName="linearFlow" presStyleCnt="0">
        <dgm:presLayoutVars>
          <dgm:dir/>
          <dgm:resizeHandles val="exact"/>
        </dgm:presLayoutVars>
      </dgm:prSet>
      <dgm:spPr/>
    </dgm:pt>
    <dgm:pt modelId="{49F75021-8385-4D79-B5EB-CC012EF9D7B8}" type="pres">
      <dgm:prSet presAssocID="{8595D252-6727-44EF-B105-6A03480EB594}" presName="composite" presStyleCnt="0"/>
      <dgm:spPr/>
    </dgm:pt>
    <dgm:pt modelId="{C3638A86-A5D6-4518-85AE-B4D85B0B80D4}" type="pres">
      <dgm:prSet presAssocID="{8595D252-6727-44EF-B105-6A03480EB594}" presName="imgShp" presStyleLbl="fgImgPlace1" presStyleIdx="0" presStyleCnt="3"/>
      <dgm:spPr>
        <a:blipFill rotWithShape="0">
          <a:blip xmlns:r="http://schemas.openxmlformats.org/officeDocument/2006/relationships" r:embed="rId1"/>
          <a:stretch>
            <a:fillRect/>
          </a:stretch>
        </a:blipFill>
      </dgm:spPr>
    </dgm:pt>
    <dgm:pt modelId="{9CE046A0-3821-46D3-9C4A-9FC507BD6482}" type="pres">
      <dgm:prSet presAssocID="{8595D252-6727-44EF-B105-6A03480EB594}" presName="txShp" presStyleLbl="node1" presStyleIdx="0" presStyleCnt="3">
        <dgm:presLayoutVars>
          <dgm:bulletEnabled val="1"/>
        </dgm:presLayoutVars>
      </dgm:prSet>
      <dgm:spPr/>
      <dgm:t>
        <a:bodyPr/>
        <a:lstStyle/>
        <a:p>
          <a:endParaRPr lang="ru-RU"/>
        </a:p>
      </dgm:t>
    </dgm:pt>
    <dgm:pt modelId="{8A908D1C-9108-4684-918E-E03A968B33AB}" type="pres">
      <dgm:prSet presAssocID="{513F8D1F-CF02-46CD-B7E9-1BD82B3937F3}" presName="spacing" presStyleCnt="0"/>
      <dgm:spPr/>
    </dgm:pt>
    <dgm:pt modelId="{9BCCE693-7CB2-4194-8966-6E1F719E4B22}" type="pres">
      <dgm:prSet presAssocID="{DB53C93E-471B-4378-8EF9-0E7A928A6ABB}" presName="composite" presStyleCnt="0"/>
      <dgm:spPr/>
    </dgm:pt>
    <dgm:pt modelId="{05C976E4-6260-466A-A4F3-0454F5DC65C4}" type="pres">
      <dgm:prSet presAssocID="{DB53C93E-471B-4378-8EF9-0E7A928A6ABB}" presName="imgShp" presStyleLbl="fgImgPlace1" presStyleIdx="1" presStyleCnt="3"/>
      <dgm:spPr>
        <a:blipFill rotWithShape="0">
          <a:blip xmlns:r="http://schemas.openxmlformats.org/officeDocument/2006/relationships" r:embed="rId2"/>
          <a:stretch>
            <a:fillRect/>
          </a:stretch>
        </a:blipFill>
      </dgm:spPr>
    </dgm:pt>
    <dgm:pt modelId="{23911A2F-8E0D-4EC6-8817-C090D1BE60BF}" type="pres">
      <dgm:prSet presAssocID="{DB53C93E-471B-4378-8EF9-0E7A928A6ABB}" presName="txShp" presStyleLbl="node1" presStyleIdx="1" presStyleCnt="3">
        <dgm:presLayoutVars>
          <dgm:bulletEnabled val="1"/>
        </dgm:presLayoutVars>
      </dgm:prSet>
      <dgm:spPr/>
      <dgm:t>
        <a:bodyPr/>
        <a:lstStyle/>
        <a:p>
          <a:endParaRPr lang="ru-RU"/>
        </a:p>
      </dgm:t>
    </dgm:pt>
    <dgm:pt modelId="{57CAD689-BA9A-411C-AD7C-A631A0EF2577}" type="pres">
      <dgm:prSet presAssocID="{6B3F073D-061C-46F3-9A3A-1560E6032148}" presName="spacing" presStyleCnt="0"/>
      <dgm:spPr/>
    </dgm:pt>
    <dgm:pt modelId="{977743B1-4A62-4170-BF12-C19924D1FC48}" type="pres">
      <dgm:prSet presAssocID="{1454BECD-4AF2-4F36-A62E-C616B88214E4}" presName="composite" presStyleCnt="0"/>
      <dgm:spPr/>
    </dgm:pt>
    <dgm:pt modelId="{B109C648-6C7A-4A72-8DC0-57ACBD0A29EC}" type="pres">
      <dgm:prSet presAssocID="{1454BECD-4AF2-4F36-A62E-C616B88214E4}" presName="imgShp" presStyleLbl="fgImgPlace1" presStyleIdx="2" presStyleCnt="3"/>
      <dgm:spPr>
        <a:blipFill rotWithShape="0">
          <a:blip xmlns:r="http://schemas.openxmlformats.org/officeDocument/2006/relationships" r:embed="rId3"/>
          <a:stretch>
            <a:fillRect/>
          </a:stretch>
        </a:blipFill>
      </dgm:spPr>
    </dgm:pt>
    <dgm:pt modelId="{143CCCB1-6E94-4223-9553-7F0732202B8D}" type="pres">
      <dgm:prSet presAssocID="{1454BECD-4AF2-4F36-A62E-C616B88214E4}" presName="txShp" presStyleLbl="node1" presStyleIdx="2" presStyleCnt="3">
        <dgm:presLayoutVars>
          <dgm:bulletEnabled val="1"/>
        </dgm:presLayoutVars>
      </dgm:prSet>
      <dgm:spPr/>
      <dgm:t>
        <a:bodyPr/>
        <a:lstStyle/>
        <a:p>
          <a:endParaRPr lang="ru-RU"/>
        </a:p>
      </dgm:t>
    </dgm:pt>
  </dgm:ptLst>
  <dgm:cxnLst>
    <dgm:cxn modelId="{38260ED3-5DD8-4F2A-A983-8EAE3011FB35}" srcId="{6FBBEBA9-96EC-4F14-AA89-84FCF0FAEB01}" destId="{DB53C93E-471B-4378-8EF9-0E7A928A6ABB}" srcOrd="1" destOrd="0" parTransId="{B5FC58BF-0AA1-4505-844E-53B16B12A3EE}" sibTransId="{6B3F073D-061C-46F3-9A3A-1560E6032148}"/>
    <dgm:cxn modelId="{9FBF25F1-67D1-49E9-BD52-515FAF086630}" type="presOf" srcId="{6FBBEBA9-96EC-4F14-AA89-84FCF0FAEB01}" destId="{44E5FB85-2DFE-45AD-A258-87379D66C925}" srcOrd="0" destOrd="0" presId="urn:microsoft.com/office/officeart/2005/8/layout/vList3#1"/>
    <dgm:cxn modelId="{2D020DE1-B085-47DE-B278-5CFF11425B20}" type="presOf" srcId="{DB53C93E-471B-4378-8EF9-0E7A928A6ABB}" destId="{23911A2F-8E0D-4EC6-8817-C090D1BE60BF}" srcOrd="0" destOrd="0" presId="urn:microsoft.com/office/officeart/2005/8/layout/vList3#1"/>
    <dgm:cxn modelId="{23536D65-2469-4225-9831-450F2F978A5E}" type="presOf" srcId="{8595D252-6727-44EF-B105-6A03480EB594}" destId="{9CE046A0-3821-46D3-9C4A-9FC507BD6482}" srcOrd="0" destOrd="0" presId="urn:microsoft.com/office/officeart/2005/8/layout/vList3#1"/>
    <dgm:cxn modelId="{97823EE7-98AE-4432-BF2D-5CDDDB68323F}" srcId="{6FBBEBA9-96EC-4F14-AA89-84FCF0FAEB01}" destId="{8595D252-6727-44EF-B105-6A03480EB594}" srcOrd="0" destOrd="0" parTransId="{8D893591-0C65-4431-A86F-6620D7858EE5}" sibTransId="{513F8D1F-CF02-46CD-B7E9-1BD82B3937F3}"/>
    <dgm:cxn modelId="{4746C14E-38C2-4E38-877D-FE23C9DBE486}" type="presOf" srcId="{1454BECD-4AF2-4F36-A62E-C616B88214E4}" destId="{143CCCB1-6E94-4223-9553-7F0732202B8D}" srcOrd="0" destOrd="0" presId="urn:microsoft.com/office/officeart/2005/8/layout/vList3#1"/>
    <dgm:cxn modelId="{755F44AC-F4D2-4B15-AE83-89E563971DF4}" srcId="{6FBBEBA9-96EC-4F14-AA89-84FCF0FAEB01}" destId="{1454BECD-4AF2-4F36-A62E-C616B88214E4}" srcOrd="2" destOrd="0" parTransId="{4BB06D2E-3AF9-4985-BB40-224834BACEC9}" sibTransId="{E8E765F5-DA6D-43A6-AB45-A530203B4C76}"/>
    <dgm:cxn modelId="{5EF16C12-C9DF-426C-A6CE-E8FE43F60C42}" type="presParOf" srcId="{44E5FB85-2DFE-45AD-A258-87379D66C925}" destId="{49F75021-8385-4D79-B5EB-CC012EF9D7B8}" srcOrd="0" destOrd="0" presId="urn:microsoft.com/office/officeart/2005/8/layout/vList3#1"/>
    <dgm:cxn modelId="{03F5ACDE-B3A2-49F9-A5FC-E47EDC4191EE}" type="presParOf" srcId="{49F75021-8385-4D79-B5EB-CC012EF9D7B8}" destId="{C3638A86-A5D6-4518-85AE-B4D85B0B80D4}" srcOrd="0" destOrd="0" presId="urn:microsoft.com/office/officeart/2005/8/layout/vList3#1"/>
    <dgm:cxn modelId="{CC341B2F-92B1-4B4F-A784-1DF465D5FCED}" type="presParOf" srcId="{49F75021-8385-4D79-B5EB-CC012EF9D7B8}" destId="{9CE046A0-3821-46D3-9C4A-9FC507BD6482}" srcOrd="1" destOrd="0" presId="urn:microsoft.com/office/officeart/2005/8/layout/vList3#1"/>
    <dgm:cxn modelId="{CF4953BA-EDB8-4FC0-8509-4874FDED7472}" type="presParOf" srcId="{44E5FB85-2DFE-45AD-A258-87379D66C925}" destId="{8A908D1C-9108-4684-918E-E03A968B33AB}" srcOrd="1" destOrd="0" presId="urn:microsoft.com/office/officeart/2005/8/layout/vList3#1"/>
    <dgm:cxn modelId="{1617E0F8-5D26-40C2-892E-E235B52A6CD4}" type="presParOf" srcId="{44E5FB85-2DFE-45AD-A258-87379D66C925}" destId="{9BCCE693-7CB2-4194-8966-6E1F719E4B22}" srcOrd="2" destOrd="0" presId="urn:microsoft.com/office/officeart/2005/8/layout/vList3#1"/>
    <dgm:cxn modelId="{34C3D92B-673A-4676-A47F-4BD4E42721DA}" type="presParOf" srcId="{9BCCE693-7CB2-4194-8966-6E1F719E4B22}" destId="{05C976E4-6260-466A-A4F3-0454F5DC65C4}" srcOrd="0" destOrd="0" presId="urn:microsoft.com/office/officeart/2005/8/layout/vList3#1"/>
    <dgm:cxn modelId="{F1264B1F-F540-4F9F-BE26-120AC20A498C}" type="presParOf" srcId="{9BCCE693-7CB2-4194-8966-6E1F719E4B22}" destId="{23911A2F-8E0D-4EC6-8817-C090D1BE60BF}" srcOrd="1" destOrd="0" presId="urn:microsoft.com/office/officeart/2005/8/layout/vList3#1"/>
    <dgm:cxn modelId="{1973508A-4B52-4DC6-9A5C-145CFB5C6362}" type="presParOf" srcId="{44E5FB85-2DFE-45AD-A258-87379D66C925}" destId="{57CAD689-BA9A-411C-AD7C-A631A0EF2577}" srcOrd="3" destOrd="0" presId="urn:microsoft.com/office/officeart/2005/8/layout/vList3#1"/>
    <dgm:cxn modelId="{19A08EAD-8A35-423C-A2F0-F5227D57A479}" type="presParOf" srcId="{44E5FB85-2DFE-45AD-A258-87379D66C925}" destId="{977743B1-4A62-4170-BF12-C19924D1FC48}" srcOrd="4" destOrd="0" presId="urn:microsoft.com/office/officeart/2005/8/layout/vList3#1"/>
    <dgm:cxn modelId="{39432B4F-0F9C-4EDE-A33F-211306773507}" type="presParOf" srcId="{977743B1-4A62-4170-BF12-C19924D1FC48}" destId="{B109C648-6C7A-4A72-8DC0-57ACBD0A29EC}" srcOrd="0" destOrd="0" presId="urn:microsoft.com/office/officeart/2005/8/layout/vList3#1"/>
    <dgm:cxn modelId="{B9BD857C-0A0D-4C56-B4C0-ECF998E2C4EA}" type="presParOf" srcId="{977743B1-4A62-4170-BF12-C19924D1FC48}" destId="{143CCCB1-6E94-4223-9553-7F0732202B8D}"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C48ED5-3543-4337-AE52-5B4E3731B67C}"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ru-RU"/>
        </a:p>
      </dgm:t>
    </dgm:pt>
    <dgm:pt modelId="{BD69BBEF-BBF3-4F95-955A-AFF6A0BE4549}">
      <dgm:prSet phldrT="[Текст]" custT="1"/>
      <dgm:spPr/>
      <dgm:t>
        <a:bodyPr/>
        <a:lstStyle/>
        <a:p>
          <a:r>
            <a:rPr lang="kk-KZ" sz="3600" dirty="0" smtClean="0">
              <a:solidFill>
                <a:srgbClr val="00B0F0"/>
              </a:solidFill>
            </a:rPr>
            <a:t>Бек</a:t>
          </a:r>
          <a:endParaRPr lang="ru-RU" sz="3600" dirty="0">
            <a:solidFill>
              <a:srgbClr val="00B0F0"/>
            </a:solidFill>
          </a:endParaRPr>
        </a:p>
      </dgm:t>
    </dgm:pt>
    <dgm:pt modelId="{7947A6FF-1315-426F-A7C0-570740E9D759}" type="parTrans" cxnId="{BE1091F3-01F0-4801-A0DD-FE4651C34043}">
      <dgm:prSet/>
      <dgm:spPr/>
      <dgm:t>
        <a:bodyPr/>
        <a:lstStyle/>
        <a:p>
          <a:endParaRPr lang="ru-RU"/>
        </a:p>
      </dgm:t>
    </dgm:pt>
    <dgm:pt modelId="{92A1FAAC-A6DF-45B3-B28F-40CAE8729E68}" type="sibTrans" cxnId="{BE1091F3-01F0-4801-A0DD-FE4651C34043}">
      <dgm:prSet/>
      <dgm:spPr/>
      <dgm:t>
        <a:bodyPr/>
        <a:lstStyle/>
        <a:p>
          <a:endParaRPr lang="ru-RU"/>
        </a:p>
      </dgm:t>
    </dgm:pt>
    <dgm:pt modelId="{6ABB780B-2E43-4ED5-9A7E-0A3F0DC94EAC}">
      <dgm:prSet phldrT="[Текст]"/>
      <dgm:spPr/>
      <dgm:t>
        <a:bodyPr/>
        <a:lstStyle/>
        <a:p>
          <a:r>
            <a:rPr lang="kk-KZ" dirty="0" smtClean="0">
              <a:solidFill>
                <a:srgbClr val="00B0F0"/>
              </a:solidFill>
            </a:rPr>
            <a:t>Жеке тайпа көсемдері</a:t>
          </a:r>
          <a:endParaRPr lang="ru-RU" dirty="0">
            <a:solidFill>
              <a:srgbClr val="00B0F0"/>
            </a:solidFill>
          </a:endParaRPr>
        </a:p>
      </dgm:t>
    </dgm:pt>
    <dgm:pt modelId="{643A55FF-0C31-4FE3-B150-BA28F885CAF3}" type="parTrans" cxnId="{EBA6455D-CC58-4362-897F-FA95C74D2D03}">
      <dgm:prSet/>
      <dgm:spPr/>
      <dgm:t>
        <a:bodyPr/>
        <a:lstStyle/>
        <a:p>
          <a:endParaRPr lang="ru-RU"/>
        </a:p>
      </dgm:t>
    </dgm:pt>
    <dgm:pt modelId="{6472F98F-4FF2-426C-BC03-A2F88E6DF18A}" type="sibTrans" cxnId="{EBA6455D-CC58-4362-897F-FA95C74D2D03}">
      <dgm:prSet/>
      <dgm:spPr/>
      <dgm:t>
        <a:bodyPr/>
        <a:lstStyle/>
        <a:p>
          <a:endParaRPr lang="ru-RU"/>
        </a:p>
      </dgm:t>
    </dgm:pt>
    <dgm:pt modelId="{FD46E41D-BD5E-4313-9DA9-3D30EF39EAD3}">
      <dgm:prSet phldrT="[Текст]"/>
      <dgm:spPr/>
      <dgm:t>
        <a:bodyPr/>
        <a:lstStyle/>
        <a:p>
          <a:r>
            <a:rPr lang="kk-KZ" dirty="0" smtClean="0">
              <a:solidFill>
                <a:srgbClr val="00B0F0"/>
              </a:solidFill>
            </a:rPr>
            <a:t>Ұсақ рубасылар</a:t>
          </a:r>
          <a:endParaRPr lang="ru-RU" dirty="0">
            <a:solidFill>
              <a:srgbClr val="00B0F0"/>
            </a:solidFill>
          </a:endParaRPr>
        </a:p>
      </dgm:t>
    </dgm:pt>
    <dgm:pt modelId="{D95AB796-C9BC-46C3-BD16-5B8646C212C6}" type="parTrans" cxnId="{A3A20F90-8FAF-40C9-B6EB-5206915E80AF}">
      <dgm:prSet/>
      <dgm:spPr/>
      <dgm:t>
        <a:bodyPr/>
        <a:lstStyle/>
        <a:p>
          <a:endParaRPr lang="ru-RU"/>
        </a:p>
      </dgm:t>
    </dgm:pt>
    <dgm:pt modelId="{BDE2D5A0-218D-4637-AEC3-62C903398AC8}" type="sibTrans" cxnId="{A3A20F90-8FAF-40C9-B6EB-5206915E80AF}">
      <dgm:prSet/>
      <dgm:spPr/>
      <dgm:t>
        <a:bodyPr/>
        <a:lstStyle/>
        <a:p>
          <a:endParaRPr lang="ru-RU"/>
        </a:p>
      </dgm:t>
    </dgm:pt>
    <dgm:pt modelId="{D813C435-462B-4149-B5B2-5FC3D237F3D5}">
      <dgm:prSet phldrT="[Текст]"/>
      <dgm:spPr/>
      <dgm:t>
        <a:bodyPr/>
        <a:lstStyle/>
        <a:p>
          <a:r>
            <a:rPr lang="kk-KZ" dirty="0" smtClean="0">
              <a:solidFill>
                <a:srgbClr val="00B0F0"/>
              </a:solidFill>
            </a:rPr>
            <a:t>Қарапайым халық</a:t>
          </a:r>
          <a:endParaRPr lang="ru-RU" dirty="0">
            <a:solidFill>
              <a:srgbClr val="00B0F0"/>
            </a:solidFill>
          </a:endParaRPr>
        </a:p>
      </dgm:t>
    </dgm:pt>
    <dgm:pt modelId="{94C5A3FA-3948-47E3-BFC2-45027B78CFC6}" type="parTrans" cxnId="{7EE77007-5C84-4270-8031-139203EB4362}">
      <dgm:prSet/>
      <dgm:spPr/>
      <dgm:t>
        <a:bodyPr/>
        <a:lstStyle/>
        <a:p>
          <a:endParaRPr lang="ru-RU"/>
        </a:p>
      </dgm:t>
    </dgm:pt>
    <dgm:pt modelId="{725A13EB-3E1C-4BB6-8585-3FE07921DF3D}" type="sibTrans" cxnId="{7EE77007-5C84-4270-8031-139203EB4362}">
      <dgm:prSet/>
      <dgm:spPr/>
      <dgm:t>
        <a:bodyPr/>
        <a:lstStyle/>
        <a:p>
          <a:endParaRPr lang="ru-RU"/>
        </a:p>
      </dgm:t>
    </dgm:pt>
    <dgm:pt modelId="{4351893F-6309-435E-AC61-649837A22166}">
      <dgm:prSet phldrT="[Текст]"/>
      <dgm:spPr/>
      <dgm:t>
        <a:bodyPr/>
        <a:lstStyle/>
        <a:p>
          <a:r>
            <a:rPr lang="kk-KZ" dirty="0" smtClean="0">
              <a:solidFill>
                <a:srgbClr val="00B0F0"/>
              </a:solidFill>
            </a:rPr>
            <a:t>Малшылар мен егіншілер</a:t>
          </a:r>
          <a:endParaRPr lang="ru-RU" dirty="0">
            <a:solidFill>
              <a:srgbClr val="00B0F0"/>
            </a:solidFill>
          </a:endParaRPr>
        </a:p>
      </dgm:t>
    </dgm:pt>
    <dgm:pt modelId="{6FA80932-2424-403F-B63B-0AF734494E22}" type="parTrans" cxnId="{20996646-0286-4C16-8DAB-8A70D86D2D4F}">
      <dgm:prSet/>
      <dgm:spPr/>
      <dgm:t>
        <a:bodyPr/>
        <a:lstStyle/>
        <a:p>
          <a:endParaRPr lang="ru-RU"/>
        </a:p>
      </dgm:t>
    </dgm:pt>
    <dgm:pt modelId="{87EA44FE-DA0C-4B6D-B9BD-2BE058FEA2D1}" type="sibTrans" cxnId="{20996646-0286-4C16-8DAB-8A70D86D2D4F}">
      <dgm:prSet/>
      <dgm:spPr/>
      <dgm:t>
        <a:bodyPr/>
        <a:lstStyle/>
        <a:p>
          <a:endParaRPr lang="ru-RU"/>
        </a:p>
      </dgm:t>
    </dgm:pt>
    <dgm:pt modelId="{A32529A7-EF3E-4055-9D0A-66CB23BA1CDB}" type="pres">
      <dgm:prSet presAssocID="{DDC48ED5-3543-4337-AE52-5B4E3731B67C}" presName="diagram" presStyleCnt="0">
        <dgm:presLayoutVars>
          <dgm:dir/>
          <dgm:resizeHandles val="exact"/>
        </dgm:presLayoutVars>
      </dgm:prSet>
      <dgm:spPr/>
      <dgm:t>
        <a:bodyPr/>
        <a:lstStyle/>
        <a:p>
          <a:endParaRPr lang="ru-RU"/>
        </a:p>
      </dgm:t>
    </dgm:pt>
    <dgm:pt modelId="{1E95DCD1-1C9B-47FE-9D65-805FD6D74964}" type="pres">
      <dgm:prSet presAssocID="{BD69BBEF-BBF3-4F95-955A-AFF6A0BE4549}" presName="node" presStyleLbl="node1" presStyleIdx="0" presStyleCnt="5" custScaleX="85175">
        <dgm:presLayoutVars>
          <dgm:bulletEnabled val="1"/>
        </dgm:presLayoutVars>
      </dgm:prSet>
      <dgm:spPr/>
      <dgm:t>
        <a:bodyPr/>
        <a:lstStyle/>
        <a:p>
          <a:endParaRPr lang="ru-RU"/>
        </a:p>
      </dgm:t>
    </dgm:pt>
    <dgm:pt modelId="{ECED835F-54EA-478D-8662-51D6ED8D65C3}" type="pres">
      <dgm:prSet presAssocID="{92A1FAAC-A6DF-45B3-B28F-40CAE8729E68}" presName="sibTrans" presStyleCnt="0"/>
      <dgm:spPr/>
    </dgm:pt>
    <dgm:pt modelId="{BA9F2BAE-4EE6-44A8-B0C0-2E5D91360000}" type="pres">
      <dgm:prSet presAssocID="{6ABB780B-2E43-4ED5-9A7E-0A3F0DC94EAC}" presName="node" presStyleLbl="node1" presStyleIdx="1" presStyleCnt="5">
        <dgm:presLayoutVars>
          <dgm:bulletEnabled val="1"/>
        </dgm:presLayoutVars>
      </dgm:prSet>
      <dgm:spPr/>
      <dgm:t>
        <a:bodyPr/>
        <a:lstStyle/>
        <a:p>
          <a:endParaRPr lang="ru-RU"/>
        </a:p>
      </dgm:t>
    </dgm:pt>
    <dgm:pt modelId="{B09EC30B-301C-4097-9339-07709C28789E}" type="pres">
      <dgm:prSet presAssocID="{6472F98F-4FF2-426C-BC03-A2F88E6DF18A}" presName="sibTrans" presStyleCnt="0"/>
      <dgm:spPr/>
    </dgm:pt>
    <dgm:pt modelId="{1CA6B73E-BE93-46A6-9EAD-96C6B321A851}" type="pres">
      <dgm:prSet presAssocID="{FD46E41D-BD5E-4313-9DA9-3D30EF39EAD3}" presName="node" presStyleLbl="node1" presStyleIdx="2" presStyleCnt="5" custScaleX="84730">
        <dgm:presLayoutVars>
          <dgm:bulletEnabled val="1"/>
        </dgm:presLayoutVars>
      </dgm:prSet>
      <dgm:spPr/>
      <dgm:t>
        <a:bodyPr/>
        <a:lstStyle/>
        <a:p>
          <a:endParaRPr lang="ru-RU"/>
        </a:p>
      </dgm:t>
    </dgm:pt>
    <dgm:pt modelId="{E4F9A5C3-A82B-44B8-B506-91C8754DDB3F}" type="pres">
      <dgm:prSet presAssocID="{BDE2D5A0-218D-4637-AEC3-62C903398AC8}" presName="sibTrans" presStyleCnt="0"/>
      <dgm:spPr/>
    </dgm:pt>
    <dgm:pt modelId="{E9A78BE5-176C-470C-B63F-DA4063432C59}" type="pres">
      <dgm:prSet presAssocID="{D813C435-462B-4149-B5B2-5FC3D237F3D5}" presName="node" presStyleLbl="node1" presStyleIdx="3" presStyleCnt="5" custLinFactNeighborX="-37605" custLinFactNeighborY="7693">
        <dgm:presLayoutVars>
          <dgm:bulletEnabled val="1"/>
        </dgm:presLayoutVars>
      </dgm:prSet>
      <dgm:spPr/>
      <dgm:t>
        <a:bodyPr/>
        <a:lstStyle/>
        <a:p>
          <a:endParaRPr lang="ru-RU"/>
        </a:p>
      </dgm:t>
    </dgm:pt>
    <dgm:pt modelId="{FECC6501-0511-4135-9953-2CCA489FCBA0}" type="pres">
      <dgm:prSet presAssocID="{725A13EB-3E1C-4BB6-8585-3FE07921DF3D}" presName="sibTrans" presStyleCnt="0"/>
      <dgm:spPr/>
    </dgm:pt>
    <dgm:pt modelId="{3C186DE0-785F-440D-BAA7-E7DF98778620}" type="pres">
      <dgm:prSet presAssocID="{4351893F-6309-435E-AC61-649837A22166}" presName="node" presStyleLbl="node1" presStyleIdx="4" presStyleCnt="5" custLinFactNeighborX="27909" custLinFactNeighborY="5887">
        <dgm:presLayoutVars>
          <dgm:bulletEnabled val="1"/>
        </dgm:presLayoutVars>
      </dgm:prSet>
      <dgm:spPr/>
      <dgm:t>
        <a:bodyPr/>
        <a:lstStyle/>
        <a:p>
          <a:endParaRPr lang="ru-RU"/>
        </a:p>
      </dgm:t>
    </dgm:pt>
  </dgm:ptLst>
  <dgm:cxnLst>
    <dgm:cxn modelId="{7EE77007-5C84-4270-8031-139203EB4362}" srcId="{DDC48ED5-3543-4337-AE52-5B4E3731B67C}" destId="{D813C435-462B-4149-B5B2-5FC3D237F3D5}" srcOrd="3" destOrd="0" parTransId="{94C5A3FA-3948-47E3-BFC2-45027B78CFC6}" sibTransId="{725A13EB-3E1C-4BB6-8585-3FE07921DF3D}"/>
    <dgm:cxn modelId="{BE1091F3-01F0-4801-A0DD-FE4651C34043}" srcId="{DDC48ED5-3543-4337-AE52-5B4E3731B67C}" destId="{BD69BBEF-BBF3-4F95-955A-AFF6A0BE4549}" srcOrd="0" destOrd="0" parTransId="{7947A6FF-1315-426F-A7C0-570740E9D759}" sibTransId="{92A1FAAC-A6DF-45B3-B28F-40CAE8729E68}"/>
    <dgm:cxn modelId="{96FF0037-9A54-44AB-B68A-84DB03692300}" type="presOf" srcId="{D813C435-462B-4149-B5B2-5FC3D237F3D5}" destId="{E9A78BE5-176C-470C-B63F-DA4063432C59}" srcOrd="0" destOrd="0" presId="urn:microsoft.com/office/officeart/2005/8/layout/default#2"/>
    <dgm:cxn modelId="{20996646-0286-4C16-8DAB-8A70D86D2D4F}" srcId="{DDC48ED5-3543-4337-AE52-5B4E3731B67C}" destId="{4351893F-6309-435E-AC61-649837A22166}" srcOrd="4" destOrd="0" parTransId="{6FA80932-2424-403F-B63B-0AF734494E22}" sibTransId="{87EA44FE-DA0C-4B6D-B9BD-2BE058FEA2D1}"/>
    <dgm:cxn modelId="{BEC37FE5-4DF0-408B-9816-8A08EDE18177}" type="presOf" srcId="{BD69BBEF-BBF3-4F95-955A-AFF6A0BE4549}" destId="{1E95DCD1-1C9B-47FE-9D65-805FD6D74964}" srcOrd="0" destOrd="0" presId="urn:microsoft.com/office/officeart/2005/8/layout/default#2"/>
    <dgm:cxn modelId="{A3A20F90-8FAF-40C9-B6EB-5206915E80AF}" srcId="{DDC48ED5-3543-4337-AE52-5B4E3731B67C}" destId="{FD46E41D-BD5E-4313-9DA9-3D30EF39EAD3}" srcOrd="2" destOrd="0" parTransId="{D95AB796-C9BC-46C3-BD16-5B8646C212C6}" sibTransId="{BDE2D5A0-218D-4637-AEC3-62C903398AC8}"/>
    <dgm:cxn modelId="{EBA6455D-CC58-4362-897F-FA95C74D2D03}" srcId="{DDC48ED5-3543-4337-AE52-5B4E3731B67C}" destId="{6ABB780B-2E43-4ED5-9A7E-0A3F0DC94EAC}" srcOrd="1" destOrd="0" parTransId="{643A55FF-0C31-4FE3-B150-BA28F885CAF3}" sibTransId="{6472F98F-4FF2-426C-BC03-A2F88E6DF18A}"/>
    <dgm:cxn modelId="{7FB7491F-EA82-4ECD-8E8B-907F40706CBB}" type="presOf" srcId="{FD46E41D-BD5E-4313-9DA9-3D30EF39EAD3}" destId="{1CA6B73E-BE93-46A6-9EAD-96C6B321A851}" srcOrd="0" destOrd="0" presId="urn:microsoft.com/office/officeart/2005/8/layout/default#2"/>
    <dgm:cxn modelId="{9B3926DB-7E2D-469B-B2DB-AF81FAE9B59E}" type="presOf" srcId="{4351893F-6309-435E-AC61-649837A22166}" destId="{3C186DE0-785F-440D-BAA7-E7DF98778620}" srcOrd="0" destOrd="0" presId="urn:microsoft.com/office/officeart/2005/8/layout/default#2"/>
    <dgm:cxn modelId="{2C529085-EA08-4791-90F7-50682B313D56}" type="presOf" srcId="{6ABB780B-2E43-4ED5-9A7E-0A3F0DC94EAC}" destId="{BA9F2BAE-4EE6-44A8-B0C0-2E5D91360000}" srcOrd="0" destOrd="0" presId="urn:microsoft.com/office/officeart/2005/8/layout/default#2"/>
    <dgm:cxn modelId="{A31555E3-279F-4F9D-9541-BAA42D0D5CEE}" type="presOf" srcId="{DDC48ED5-3543-4337-AE52-5B4E3731B67C}" destId="{A32529A7-EF3E-4055-9D0A-66CB23BA1CDB}" srcOrd="0" destOrd="0" presId="urn:microsoft.com/office/officeart/2005/8/layout/default#2"/>
    <dgm:cxn modelId="{165DAE0C-5F6A-4D66-A0FA-E019908680D6}" type="presParOf" srcId="{A32529A7-EF3E-4055-9D0A-66CB23BA1CDB}" destId="{1E95DCD1-1C9B-47FE-9D65-805FD6D74964}" srcOrd="0" destOrd="0" presId="urn:microsoft.com/office/officeart/2005/8/layout/default#2"/>
    <dgm:cxn modelId="{9FABF879-382D-40B2-A53E-F9B752990B2C}" type="presParOf" srcId="{A32529A7-EF3E-4055-9D0A-66CB23BA1CDB}" destId="{ECED835F-54EA-478D-8662-51D6ED8D65C3}" srcOrd="1" destOrd="0" presId="urn:microsoft.com/office/officeart/2005/8/layout/default#2"/>
    <dgm:cxn modelId="{19FB81F9-5A7E-4B14-B60F-1917400C3AE0}" type="presParOf" srcId="{A32529A7-EF3E-4055-9D0A-66CB23BA1CDB}" destId="{BA9F2BAE-4EE6-44A8-B0C0-2E5D91360000}" srcOrd="2" destOrd="0" presId="urn:microsoft.com/office/officeart/2005/8/layout/default#2"/>
    <dgm:cxn modelId="{0CA7C6F5-7F01-4AA5-A9DC-007E2F454958}" type="presParOf" srcId="{A32529A7-EF3E-4055-9D0A-66CB23BA1CDB}" destId="{B09EC30B-301C-4097-9339-07709C28789E}" srcOrd="3" destOrd="0" presId="urn:microsoft.com/office/officeart/2005/8/layout/default#2"/>
    <dgm:cxn modelId="{7A8E2A61-2280-493E-B8F4-3FECEF578375}" type="presParOf" srcId="{A32529A7-EF3E-4055-9D0A-66CB23BA1CDB}" destId="{1CA6B73E-BE93-46A6-9EAD-96C6B321A851}" srcOrd="4" destOrd="0" presId="urn:microsoft.com/office/officeart/2005/8/layout/default#2"/>
    <dgm:cxn modelId="{F8C347A9-C69E-490D-8DB4-F809298A4560}" type="presParOf" srcId="{A32529A7-EF3E-4055-9D0A-66CB23BA1CDB}" destId="{E4F9A5C3-A82B-44B8-B506-91C8754DDB3F}" srcOrd="5" destOrd="0" presId="urn:microsoft.com/office/officeart/2005/8/layout/default#2"/>
    <dgm:cxn modelId="{7E0D7850-D17C-4830-B196-C098D2BA52E4}" type="presParOf" srcId="{A32529A7-EF3E-4055-9D0A-66CB23BA1CDB}" destId="{E9A78BE5-176C-470C-B63F-DA4063432C59}" srcOrd="6" destOrd="0" presId="urn:microsoft.com/office/officeart/2005/8/layout/default#2"/>
    <dgm:cxn modelId="{6742CC11-FA9C-48F4-810F-2AE4607419BE}" type="presParOf" srcId="{A32529A7-EF3E-4055-9D0A-66CB23BA1CDB}" destId="{FECC6501-0511-4135-9953-2CCA489FCBA0}" srcOrd="7" destOrd="0" presId="urn:microsoft.com/office/officeart/2005/8/layout/default#2"/>
    <dgm:cxn modelId="{FD71D0EC-9AFD-4993-A967-AE12C8D6726D}" type="presParOf" srcId="{A32529A7-EF3E-4055-9D0A-66CB23BA1CDB}" destId="{3C186DE0-785F-440D-BAA7-E7DF98778620}"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0EA053-3927-428D-A3E5-40626D27402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E756F52D-EBBC-4F70-A54D-5DEFDC3FE763}">
      <dgm:prSet phldrT="[Текст]"/>
      <dgm:spPr/>
      <dgm:t>
        <a:bodyPr/>
        <a:lstStyle/>
        <a:p>
          <a:r>
            <a:rPr lang="kk-KZ" b="1" cap="none" spc="0" dirty="0" smtClean="0">
              <a:ln w="10541" cmpd="sng">
                <a:solidFill>
                  <a:schemeClr val="accent1">
                    <a:shade val="88000"/>
                    <a:satMod val="110000"/>
                  </a:schemeClr>
                </a:solidFill>
                <a:prstDash val="solid"/>
              </a:ln>
              <a:solidFill>
                <a:srgbClr val="00B0F0"/>
              </a:solidFill>
              <a:effectLst/>
            </a:rPr>
            <a:t>Бай үйсіндер</a:t>
          </a:r>
          <a:endParaRPr lang="ru-RU" b="1" cap="none" spc="0" dirty="0">
            <a:ln w="10541" cmpd="sng">
              <a:solidFill>
                <a:schemeClr val="accent1">
                  <a:shade val="88000"/>
                  <a:satMod val="110000"/>
                </a:schemeClr>
              </a:solidFill>
              <a:prstDash val="solid"/>
            </a:ln>
            <a:solidFill>
              <a:srgbClr val="00B0F0"/>
            </a:solidFill>
            <a:effectLst/>
          </a:endParaRPr>
        </a:p>
      </dgm:t>
    </dgm:pt>
    <dgm:pt modelId="{230FDAA2-5478-4165-974F-9C2E55EBC8CA}" type="parTrans" cxnId="{8FA72F12-9AB2-4528-AD4C-AFF6F53E7747}">
      <dgm:prSet/>
      <dgm:spPr/>
      <dgm:t>
        <a:bodyPr/>
        <a:lstStyle/>
        <a:p>
          <a:endParaRPr lang="ru-RU"/>
        </a:p>
      </dgm:t>
    </dgm:pt>
    <dgm:pt modelId="{F7D339B7-B994-48EE-B9F7-5CF871A79E36}" type="sibTrans" cxnId="{8FA72F12-9AB2-4528-AD4C-AFF6F53E7747}">
      <dgm:prSet/>
      <dgm:spPr/>
      <dgm:t>
        <a:bodyPr/>
        <a:lstStyle/>
        <a:p>
          <a:endParaRPr lang="ru-RU"/>
        </a:p>
      </dgm:t>
    </dgm:pt>
    <dgm:pt modelId="{08078F92-63BC-4DE5-9584-808ED77715B3}">
      <dgm:prSet phldrT="[Текст]"/>
      <dgm:spPr/>
      <dgm:t>
        <a:bodyPr/>
        <a:lstStyle/>
        <a:p>
          <a:r>
            <a:rPr lang="kk-KZ" dirty="0" smtClean="0"/>
            <a:t>4-5 мың жылқылары болды, өз жылқыларын айыру үшін оларға </a:t>
          </a:r>
          <a:r>
            <a:rPr lang="kk-KZ" b="1" dirty="0" smtClean="0"/>
            <a:t>таңба</a:t>
          </a:r>
          <a:r>
            <a:rPr lang="kk-KZ" dirty="0" smtClean="0"/>
            <a:t> салды</a:t>
          </a:r>
          <a:endParaRPr lang="ru-RU" dirty="0"/>
        </a:p>
      </dgm:t>
    </dgm:pt>
    <dgm:pt modelId="{4CB6F751-1DBA-4D26-A385-A4833B9DE7AC}" type="parTrans" cxnId="{1D78935A-B2A0-4F16-9237-A1290E74F89B}">
      <dgm:prSet/>
      <dgm:spPr/>
      <dgm:t>
        <a:bodyPr/>
        <a:lstStyle/>
        <a:p>
          <a:endParaRPr lang="ru-RU"/>
        </a:p>
      </dgm:t>
    </dgm:pt>
    <dgm:pt modelId="{FCD6354A-4369-4A6B-A51A-1A5D48D14C4B}" type="sibTrans" cxnId="{1D78935A-B2A0-4F16-9237-A1290E74F89B}">
      <dgm:prSet/>
      <dgm:spPr/>
      <dgm:t>
        <a:bodyPr/>
        <a:lstStyle/>
        <a:p>
          <a:endParaRPr lang="ru-RU"/>
        </a:p>
      </dgm:t>
    </dgm:pt>
    <dgm:pt modelId="{51B67144-C30C-4D76-BC81-8BB2B7426D51}">
      <dgm:prSet phldrT="[Текст]"/>
      <dgm:spPr/>
      <dgm:t>
        <a:bodyPr/>
        <a:lstStyle/>
        <a:p>
          <a:r>
            <a:rPr lang="kk-KZ" b="1" cap="none" spc="0" dirty="0" smtClean="0">
              <a:ln w="10541" cmpd="sng">
                <a:solidFill>
                  <a:schemeClr val="accent1">
                    <a:shade val="88000"/>
                    <a:satMod val="110000"/>
                  </a:schemeClr>
                </a:solidFill>
                <a:prstDash val="solid"/>
              </a:ln>
              <a:solidFill>
                <a:srgbClr val="00B0F0"/>
              </a:solidFill>
              <a:effectLst/>
            </a:rPr>
            <a:t>Дәулетті адамдар</a:t>
          </a:r>
          <a:endParaRPr lang="ru-RU" b="1" cap="none" spc="0" dirty="0">
            <a:ln w="10541" cmpd="sng">
              <a:solidFill>
                <a:schemeClr val="accent1">
                  <a:shade val="88000"/>
                  <a:satMod val="110000"/>
                </a:schemeClr>
              </a:solidFill>
              <a:prstDash val="solid"/>
            </a:ln>
            <a:solidFill>
              <a:srgbClr val="00B0F0"/>
            </a:solidFill>
            <a:effectLst/>
          </a:endParaRPr>
        </a:p>
      </dgm:t>
    </dgm:pt>
    <dgm:pt modelId="{3914C248-2577-487A-AD7F-4C9B103C9112}" type="parTrans" cxnId="{C04FBC3E-AD20-405F-B28E-EE66CEF332B7}">
      <dgm:prSet/>
      <dgm:spPr/>
      <dgm:t>
        <a:bodyPr/>
        <a:lstStyle/>
        <a:p>
          <a:endParaRPr lang="ru-RU"/>
        </a:p>
      </dgm:t>
    </dgm:pt>
    <dgm:pt modelId="{A1BB9A4B-492A-445A-AAD4-D30DD40DD989}" type="sibTrans" cxnId="{C04FBC3E-AD20-405F-B28E-EE66CEF332B7}">
      <dgm:prSet/>
      <dgm:spPr/>
      <dgm:t>
        <a:bodyPr/>
        <a:lstStyle/>
        <a:p>
          <a:endParaRPr lang="ru-RU"/>
        </a:p>
      </dgm:t>
    </dgm:pt>
    <dgm:pt modelId="{D6A4A63A-FD4F-4CC8-B487-385A68AEAE95}">
      <dgm:prSet phldrT="[Текст]"/>
      <dgm:spPr/>
      <dgm:t>
        <a:bodyPr/>
        <a:lstStyle/>
        <a:p>
          <a:r>
            <a:rPr lang="kk-KZ" dirty="0" smtClean="0"/>
            <a:t>Киімдері</a:t>
          </a:r>
          <a:r>
            <a:rPr lang="kk-KZ" baseline="0" dirty="0" smtClean="0"/>
            <a:t> көбінесе жібектен, биязы жүннен тоқылған матадан тігілді</a:t>
          </a:r>
          <a:endParaRPr lang="ru-RU" dirty="0"/>
        </a:p>
      </dgm:t>
    </dgm:pt>
    <dgm:pt modelId="{ABA5B89D-BEFE-4EA8-8010-844FA6DFA2CC}" type="parTrans" cxnId="{5D0292DA-C9AB-4025-97F1-512B0291A584}">
      <dgm:prSet/>
      <dgm:spPr/>
      <dgm:t>
        <a:bodyPr/>
        <a:lstStyle/>
        <a:p>
          <a:endParaRPr lang="ru-RU"/>
        </a:p>
      </dgm:t>
    </dgm:pt>
    <dgm:pt modelId="{42A84801-9901-470C-B780-386F2F07C716}" type="sibTrans" cxnId="{5D0292DA-C9AB-4025-97F1-512B0291A584}">
      <dgm:prSet/>
      <dgm:spPr/>
      <dgm:t>
        <a:bodyPr/>
        <a:lstStyle/>
        <a:p>
          <a:endParaRPr lang="ru-RU"/>
        </a:p>
      </dgm:t>
    </dgm:pt>
    <dgm:pt modelId="{5DE4CD9A-3AAE-4AC7-BEE5-FAB6EA6E6B12}">
      <dgm:prSet phldrT="[Текст]"/>
      <dgm:spPr/>
      <dgm:t>
        <a:bodyPr/>
        <a:lstStyle/>
        <a:p>
          <a:r>
            <a:rPr lang="kk-KZ" b="1" cap="none" spc="0" dirty="0" smtClean="0">
              <a:ln w="10541" cmpd="sng">
                <a:solidFill>
                  <a:schemeClr val="accent1">
                    <a:shade val="88000"/>
                    <a:satMod val="110000"/>
                  </a:schemeClr>
                </a:solidFill>
                <a:prstDash val="solid"/>
              </a:ln>
              <a:solidFill>
                <a:srgbClr val="00B0F0"/>
              </a:solidFill>
              <a:effectLst/>
            </a:rPr>
            <a:t>Құлдар</a:t>
          </a:r>
          <a:endParaRPr lang="ru-RU" b="1" cap="none" spc="0" dirty="0">
            <a:ln w="10541" cmpd="sng">
              <a:solidFill>
                <a:schemeClr val="accent1">
                  <a:shade val="88000"/>
                  <a:satMod val="110000"/>
                </a:schemeClr>
              </a:solidFill>
              <a:prstDash val="solid"/>
            </a:ln>
            <a:solidFill>
              <a:srgbClr val="00B0F0"/>
            </a:solidFill>
            <a:effectLst/>
          </a:endParaRPr>
        </a:p>
      </dgm:t>
    </dgm:pt>
    <dgm:pt modelId="{F467DED7-6F40-452F-AD4A-C6E51899EC2A}" type="parTrans" cxnId="{06E3F2C2-7482-4BCF-A727-C7CD5B638D50}">
      <dgm:prSet/>
      <dgm:spPr/>
      <dgm:t>
        <a:bodyPr/>
        <a:lstStyle/>
        <a:p>
          <a:endParaRPr lang="ru-RU"/>
        </a:p>
      </dgm:t>
    </dgm:pt>
    <dgm:pt modelId="{250E3338-7E5D-4E5F-8F15-30961510ED68}" type="sibTrans" cxnId="{06E3F2C2-7482-4BCF-A727-C7CD5B638D50}">
      <dgm:prSet/>
      <dgm:spPr/>
      <dgm:t>
        <a:bodyPr/>
        <a:lstStyle/>
        <a:p>
          <a:endParaRPr lang="ru-RU"/>
        </a:p>
      </dgm:t>
    </dgm:pt>
    <dgm:pt modelId="{83A24371-4B3A-4733-B3DA-86E1EBEE8F8A}">
      <dgm:prSet phldrT="[Текст]"/>
      <dgm:spPr/>
      <dgm:t>
        <a:bodyPr/>
        <a:lstStyle/>
        <a:p>
          <a:endParaRPr lang="ru-RU" dirty="0"/>
        </a:p>
      </dgm:t>
    </dgm:pt>
    <dgm:pt modelId="{A395CD52-FCDD-4648-9AD2-C25AEBAE997E}" type="parTrans" cxnId="{B4C7DE1C-E302-40D3-BF17-62D68628F4DB}">
      <dgm:prSet/>
      <dgm:spPr/>
      <dgm:t>
        <a:bodyPr/>
        <a:lstStyle/>
        <a:p>
          <a:endParaRPr lang="ru-RU"/>
        </a:p>
      </dgm:t>
    </dgm:pt>
    <dgm:pt modelId="{E9989CBC-A5EB-481D-8A8D-E36B2DF96057}" type="sibTrans" cxnId="{B4C7DE1C-E302-40D3-BF17-62D68628F4DB}">
      <dgm:prSet/>
      <dgm:spPr/>
      <dgm:t>
        <a:bodyPr/>
        <a:lstStyle/>
        <a:p>
          <a:endParaRPr lang="ru-RU"/>
        </a:p>
      </dgm:t>
    </dgm:pt>
    <dgm:pt modelId="{71B5257A-D7DC-4327-940A-07603FD6B0F9}">
      <dgm:prSet/>
      <dgm:spPr/>
      <dgm:t>
        <a:bodyPr/>
        <a:lstStyle/>
        <a:p>
          <a:r>
            <a:rPr lang="kk-KZ" dirty="0" smtClean="0"/>
            <a:t>Көбінесе соғыс кезінде тұтқынға түскен адамдардан құралды, жүннен тоқылған, былғары мен қой терісінен тігілген киімдер киді</a:t>
          </a:r>
          <a:endParaRPr lang="ru-RU" dirty="0"/>
        </a:p>
      </dgm:t>
    </dgm:pt>
    <dgm:pt modelId="{E677D58D-3DDC-456B-9B77-1377C6A93856}" type="parTrans" cxnId="{BDBB18C2-9E45-4291-89EE-6894B98B9253}">
      <dgm:prSet/>
      <dgm:spPr/>
      <dgm:t>
        <a:bodyPr/>
        <a:lstStyle/>
        <a:p>
          <a:endParaRPr lang="ru-RU"/>
        </a:p>
      </dgm:t>
    </dgm:pt>
    <dgm:pt modelId="{2A42F48B-9B54-4FE0-87E6-8785591BA805}" type="sibTrans" cxnId="{BDBB18C2-9E45-4291-89EE-6894B98B9253}">
      <dgm:prSet/>
      <dgm:spPr/>
      <dgm:t>
        <a:bodyPr/>
        <a:lstStyle/>
        <a:p>
          <a:endParaRPr lang="ru-RU"/>
        </a:p>
      </dgm:t>
    </dgm:pt>
    <dgm:pt modelId="{61D79C63-0D56-4CCF-9E2E-7144401C8C31}" type="pres">
      <dgm:prSet presAssocID="{3E0EA053-3927-428D-A3E5-40626D27402F}" presName="Name0" presStyleCnt="0">
        <dgm:presLayoutVars>
          <dgm:dir/>
          <dgm:animLvl val="lvl"/>
          <dgm:resizeHandles val="exact"/>
        </dgm:presLayoutVars>
      </dgm:prSet>
      <dgm:spPr/>
      <dgm:t>
        <a:bodyPr/>
        <a:lstStyle/>
        <a:p>
          <a:endParaRPr lang="ru-RU"/>
        </a:p>
      </dgm:t>
    </dgm:pt>
    <dgm:pt modelId="{E3C1194B-D0A5-40CF-8A6D-F9C3F742FE21}" type="pres">
      <dgm:prSet presAssocID="{E756F52D-EBBC-4F70-A54D-5DEFDC3FE763}" presName="linNode" presStyleCnt="0"/>
      <dgm:spPr/>
    </dgm:pt>
    <dgm:pt modelId="{3D734E0C-7A97-494D-8F86-40D9FCAA6CA2}" type="pres">
      <dgm:prSet presAssocID="{E756F52D-EBBC-4F70-A54D-5DEFDC3FE763}" presName="parentText" presStyleLbl="node1" presStyleIdx="0" presStyleCnt="3">
        <dgm:presLayoutVars>
          <dgm:chMax val="1"/>
          <dgm:bulletEnabled val="1"/>
        </dgm:presLayoutVars>
      </dgm:prSet>
      <dgm:spPr/>
      <dgm:t>
        <a:bodyPr/>
        <a:lstStyle/>
        <a:p>
          <a:endParaRPr lang="ru-RU"/>
        </a:p>
      </dgm:t>
    </dgm:pt>
    <dgm:pt modelId="{234796B8-C8C4-4C9F-A72D-8F50A58F1E07}" type="pres">
      <dgm:prSet presAssocID="{E756F52D-EBBC-4F70-A54D-5DEFDC3FE763}" presName="descendantText" presStyleLbl="alignAccFollowNode1" presStyleIdx="0" presStyleCnt="3">
        <dgm:presLayoutVars>
          <dgm:bulletEnabled val="1"/>
        </dgm:presLayoutVars>
      </dgm:prSet>
      <dgm:spPr/>
      <dgm:t>
        <a:bodyPr/>
        <a:lstStyle/>
        <a:p>
          <a:endParaRPr lang="ru-RU"/>
        </a:p>
      </dgm:t>
    </dgm:pt>
    <dgm:pt modelId="{D1571E45-DA4A-47C5-BD4D-56EC845D6FA1}" type="pres">
      <dgm:prSet presAssocID="{F7D339B7-B994-48EE-B9F7-5CF871A79E36}" presName="sp" presStyleCnt="0"/>
      <dgm:spPr/>
    </dgm:pt>
    <dgm:pt modelId="{B7718A78-A81E-477B-8302-64F6FD61B6DD}" type="pres">
      <dgm:prSet presAssocID="{51B67144-C30C-4D76-BC81-8BB2B7426D51}" presName="linNode" presStyleCnt="0"/>
      <dgm:spPr/>
    </dgm:pt>
    <dgm:pt modelId="{A8D7F02F-7E92-452C-BFDF-D8543A3138B6}" type="pres">
      <dgm:prSet presAssocID="{51B67144-C30C-4D76-BC81-8BB2B7426D51}" presName="parentText" presStyleLbl="node1" presStyleIdx="1" presStyleCnt="3">
        <dgm:presLayoutVars>
          <dgm:chMax val="1"/>
          <dgm:bulletEnabled val="1"/>
        </dgm:presLayoutVars>
      </dgm:prSet>
      <dgm:spPr/>
      <dgm:t>
        <a:bodyPr/>
        <a:lstStyle/>
        <a:p>
          <a:endParaRPr lang="ru-RU"/>
        </a:p>
      </dgm:t>
    </dgm:pt>
    <dgm:pt modelId="{52FF3093-7C69-4561-B9DB-B42FB8060614}" type="pres">
      <dgm:prSet presAssocID="{51B67144-C30C-4D76-BC81-8BB2B7426D51}" presName="descendantText" presStyleLbl="alignAccFollowNode1" presStyleIdx="1" presStyleCnt="3" custLinFactNeighborX="4873" custLinFactNeighborY="4491">
        <dgm:presLayoutVars>
          <dgm:bulletEnabled val="1"/>
        </dgm:presLayoutVars>
      </dgm:prSet>
      <dgm:spPr/>
      <dgm:t>
        <a:bodyPr/>
        <a:lstStyle/>
        <a:p>
          <a:endParaRPr lang="ru-RU"/>
        </a:p>
      </dgm:t>
    </dgm:pt>
    <dgm:pt modelId="{E42E2161-A0D5-401D-BFBB-A3AEB63EE603}" type="pres">
      <dgm:prSet presAssocID="{A1BB9A4B-492A-445A-AAD4-D30DD40DD989}" presName="sp" presStyleCnt="0"/>
      <dgm:spPr/>
    </dgm:pt>
    <dgm:pt modelId="{C339133C-0A76-47D4-85E6-700E5D5A964D}" type="pres">
      <dgm:prSet presAssocID="{5DE4CD9A-3AAE-4AC7-BEE5-FAB6EA6E6B12}" presName="linNode" presStyleCnt="0"/>
      <dgm:spPr/>
    </dgm:pt>
    <dgm:pt modelId="{79788F4A-8802-40C7-885A-116A0603AD74}" type="pres">
      <dgm:prSet presAssocID="{5DE4CD9A-3AAE-4AC7-BEE5-FAB6EA6E6B12}" presName="parentText" presStyleLbl="node1" presStyleIdx="2" presStyleCnt="3">
        <dgm:presLayoutVars>
          <dgm:chMax val="1"/>
          <dgm:bulletEnabled val="1"/>
        </dgm:presLayoutVars>
      </dgm:prSet>
      <dgm:spPr/>
      <dgm:t>
        <a:bodyPr/>
        <a:lstStyle/>
        <a:p>
          <a:endParaRPr lang="ru-RU"/>
        </a:p>
      </dgm:t>
    </dgm:pt>
    <dgm:pt modelId="{000C4094-6C49-4E9D-AB08-3FCFD8319598}" type="pres">
      <dgm:prSet presAssocID="{5DE4CD9A-3AAE-4AC7-BEE5-FAB6EA6E6B12}" presName="descendantText" presStyleLbl="alignAccFollowNode1" presStyleIdx="2" presStyleCnt="3">
        <dgm:presLayoutVars>
          <dgm:bulletEnabled val="1"/>
        </dgm:presLayoutVars>
      </dgm:prSet>
      <dgm:spPr/>
      <dgm:t>
        <a:bodyPr/>
        <a:lstStyle/>
        <a:p>
          <a:endParaRPr lang="ru-RU"/>
        </a:p>
      </dgm:t>
    </dgm:pt>
  </dgm:ptLst>
  <dgm:cxnLst>
    <dgm:cxn modelId="{C04FBC3E-AD20-405F-B28E-EE66CEF332B7}" srcId="{3E0EA053-3927-428D-A3E5-40626D27402F}" destId="{51B67144-C30C-4D76-BC81-8BB2B7426D51}" srcOrd="1" destOrd="0" parTransId="{3914C248-2577-487A-AD7F-4C9B103C9112}" sibTransId="{A1BB9A4B-492A-445A-AAD4-D30DD40DD989}"/>
    <dgm:cxn modelId="{D6FD75CA-A17C-4777-84F7-FDE105287B9A}" type="presOf" srcId="{83A24371-4B3A-4733-B3DA-86E1EBEE8F8A}" destId="{000C4094-6C49-4E9D-AB08-3FCFD8319598}" srcOrd="0" destOrd="0" presId="urn:microsoft.com/office/officeart/2005/8/layout/vList5"/>
    <dgm:cxn modelId="{B4C7DE1C-E302-40D3-BF17-62D68628F4DB}" srcId="{5DE4CD9A-3AAE-4AC7-BEE5-FAB6EA6E6B12}" destId="{83A24371-4B3A-4733-B3DA-86E1EBEE8F8A}" srcOrd="0" destOrd="0" parTransId="{A395CD52-FCDD-4648-9AD2-C25AEBAE997E}" sibTransId="{E9989CBC-A5EB-481D-8A8D-E36B2DF96057}"/>
    <dgm:cxn modelId="{DB2542D7-B88A-4FB1-8753-29D3113736C9}" type="presOf" srcId="{D6A4A63A-FD4F-4CC8-B487-385A68AEAE95}" destId="{52FF3093-7C69-4561-B9DB-B42FB8060614}" srcOrd="0" destOrd="0" presId="urn:microsoft.com/office/officeart/2005/8/layout/vList5"/>
    <dgm:cxn modelId="{5D0292DA-C9AB-4025-97F1-512B0291A584}" srcId="{51B67144-C30C-4D76-BC81-8BB2B7426D51}" destId="{D6A4A63A-FD4F-4CC8-B487-385A68AEAE95}" srcOrd="0" destOrd="0" parTransId="{ABA5B89D-BEFE-4EA8-8010-844FA6DFA2CC}" sibTransId="{42A84801-9901-470C-B780-386F2F07C716}"/>
    <dgm:cxn modelId="{49B77519-56EA-479F-B2E3-5571D66BDEDA}" type="presOf" srcId="{3E0EA053-3927-428D-A3E5-40626D27402F}" destId="{61D79C63-0D56-4CCF-9E2E-7144401C8C31}" srcOrd="0" destOrd="0" presId="urn:microsoft.com/office/officeart/2005/8/layout/vList5"/>
    <dgm:cxn modelId="{1D78935A-B2A0-4F16-9237-A1290E74F89B}" srcId="{E756F52D-EBBC-4F70-A54D-5DEFDC3FE763}" destId="{08078F92-63BC-4DE5-9584-808ED77715B3}" srcOrd="0" destOrd="0" parTransId="{4CB6F751-1DBA-4D26-A385-A4833B9DE7AC}" sibTransId="{FCD6354A-4369-4A6B-A51A-1A5D48D14C4B}"/>
    <dgm:cxn modelId="{1DA26846-57E7-4E2B-B85B-2BB80A5127D2}" type="presOf" srcId="{51B67144-C30C-4D76-BC81-8BB2B7426D51}" destId="{A8D7F02F-7E92-452C-BFDF-D8543A3138B6}" srcOrd="0" destOrd="0" presId="urn:microsoft.com/office/officeart/2005/8/layout/vList5"/>
    <dgm:cxn modelId="{E906759D-27F2-445E-A9E9-F9DB9C6DB0A1}" type="presOf" srcId="{E756F52D-EBBC-4F70-A54D-5DEFDC3FE763}" destId="{3D734E0C-7A97-494D-8F86-40D9FCAA6CA2}" srcOrd="0" destOrd="0" presId="urn:microsoft.com/office/officeart/2005/8/layout/vList5"/>
    <dgm:cxn modelId="{993F6D70-48C6-410D-8F75-2BC2F1CD9D4C}" type="presOf" srcId="{5DE4CD9A-3AAE-4AC7-BEE5-FAB6EA6E6B12}" destId="{79788F4A-8802-40C7-885A-116A0603AD74}" srcOrd="0" destOrd="0" presId="urn:microsoft.com/office/officeart/2005/8/layout/vList5"/>
    <dgm:cxn modelId="{B9EE9979-48B6-4FEE-86F9-B0D05B0BB7DA}" type="presOf" srcId="{08078F92-63BC-4DE5-9584-808ED77715B3}" destId="{234796B8-C8C4-4C9F-A72D-8F50A58F1E07}" srcOrd="0" destOrd="0" presId="urn:microsoft.com/office/officeart/2005/8/layout/vList5"/>
    <dgm:cxn modelId="{8FA72F12-9AB2-4528-AD4C-AFF6F53E7747}" srcId="{3E0EA053-3927-428D-A3E5-40626D27402F}" destId="{E756F52D-EBBC-4F70-A54D-5DEFDC3FE763}" srcOrd="0" destOrd="0" parTransId="{230FDAA2-5478-4165-974F-9C2E55EBC8CA}" sibTransId="{F7D339B7-B994-48EE-B9F7-5CF871A79E36}"/>
    <dgm:cxn modelId="{BDBB18C2-9E45-4291-89EE-6894B98B9253}" srcId="{5DE4CD9A-3AAE-4AC7-BEE5-FAB6EA6E6B12}" destId="{71B5257A-D7DC-4327-940A-07603FD6B0F9}" srcOrd="1" destOrd="0" parTransId="{E677D58D-3DDC-456B-9B77-1377C6A93856}" sibTransId="{2A42F48B-9B54-4FE0-87E6-8785591BA805}"/>
    <dgm:cxn modelId="{06E3F2C2-7482-4BCF-A727-C7CD5B638D50}" srcId="{3E0EA053-3927-428D-A3E5-40626D27402F}" destId="{5DE4CD9A-3AAE-4AC7-BEE5-FAB6EA6E6B12}" srcOrd="2" destOrd="0" parTransId="{F467DED7-6F40-452F-AD4A-C6E51899EC2A}" sibTransId="{250E3338-7E5D-4E5F-8F15-30961510ED68}"/>
    <dgm:cxn modelId="{DA516A90-D092-4D34-BC96-67426EAEA85D}" type="presOf" srcId="{71B5257A-D7DC-4327-940A-07603FD6B0F9}" destId="{000C4094-6C49-4E9D-AB08-3FCFD8319598}" srcOrd="0" destOrd="1" presId="urn:microsoft.com/office/officeart/2005/8/layout/vList5"/>
    <dgm:cxn modelId="{D71B447E-D85D-43F9-8C02-9000BE514304}" type="presParOf" srcId="{61D79C63-0D56-4CCF-9E2E-7144401C8C31}" destId="{E3C1194B-D0A5-40CF-8A6D-F9C3F742FE21}" srcOrd="0" destOrd="0" presId="urn:microsoft.com/office/officeart/2005/8/layout/vList5"/>
    <dgm:cxn modelId="{0841E494-CE61-4183-9A87-7CED9A3E02CC}" type="presParOf" srcId="{E3C1194B-D0A5-40CF-8A6D-F9C3F742FE21}" destId="{3D734E0C-7A97-494D-8F86-40D9FCAA6CA2}" srcOrd="0" destOrd="0" presId="urn:microsoft.com/office/officeart/2005/8/layout/vList5"/>
    <dgm:cxn modelId="{17F390DF-CA34-438C-A031-7BE167928AFE}" type="presParOf" srcId="{E3C1194B-D0A5-40CF-8A6D-F9C3F742FE21}" destId="{234796B8-C8C4-4C9F-A72D-8F50A58F1E07}" srcOrd="1" destOrd="0" presId="urn:microsoft.com/office/officeart/2005/8/layout/vList5"/>
    <dgm:cxn modelId="{FDE06B6C-3CA9-4FD8-B86A-CAED08FF4A7A}" type="presParOf" srcId="{61D79C63-0D56-4CCF-9E2E-7144401C8C31}" destId="{D1571E45-DA4A-47C5-BD4D-56EC845D6FA1}" srcOrd="1" destOrd="0" presId="urn:microsoft.com/office/officeart/2005/8/layout/vList5"/>
    <dgm:cxn modelId="{6606C50B-377F-4BE8-9313-73D2397A1EDE}" type="presParOf" srcId="{61D79C63-0D56-4CCF-9E2E-7144401C8C31}" destId="{B7718A78-A81E-477B-8302-64F6FD61B6DD}" srcOrd="2" destOrd="0" presId="urn:microsoft.com/office/officeart/2005/8/layout/vList5"/>
    <dgm:cxn modelId="{159E0104-6E0A-4B62-B65A-4A083AF802C3}" type="presParOf" srcId="{B7718A78-A81E-477B-8302-64F6FD61B6DD}" destId="{A8D7F02F-7E92-452C-BFDF-D8543A3138B6}" srcOrd="0" destOrd="0" presId="urn:microsoft.com/office/officeart/2005/8/layout/vList5"/>
    <dgm:cxn modelId="{9332477B-0742-4ADA-A4F1-684184539F48}" type="presParOf" srcId="{B7718A78-A81E-477B-8302-64F6FD61B6DD}" destId="{52FF3093-7C69-4561-B9DB-B42FB8060614}" srcOrd="1" destOrd="0" presId="urn:microsoft.com/office/officeart/2005/8/layout/vList5"/>
    <dgm:cxn modelId="{94134033-B1B4-4FBA-973F-C95F47815ECE}" type="presParOf" srcId="{61D79C63-0D56-4CCF-9E2E-7144401C8C31}" destId="{E42E2161-A0D5-401D-BFBB-A3AEB63EE603}" srcOrd="3" destOrd="0" presId="urn:microsoft.com/office/officeart/2005/8/layout/vList5"/>
    <dgm:cxn modelId="{7D0637ED-C725-41C3-BB71-5A0DE2A662FE}" type="presParOf" srcId="{61D79C63-0D56-4CCF-9E2E-7144401C8C31}" destId="{C339133C-0A76-47D4-85E6-700E5D5A964D}" srcOrd="4" destOrd="0" presId="urn:microsoft.com/office/officeart/2005/8/layout/vList5"/>
    <dgm:cxn modelId="{BA1291C3-0029-4481-936F-FA262611CA23}" type="presParOf" srcId="{C339133C-0A76-47D4-85E6-700E5D5A964D}" destId="{79788F4A-8802-40C7-885A-116A0603AD74}" srcOrd="0" destOrd="0" presId="urn:microsoft.com/office/officeart/2005/8/layout/vList5"/>
    <dgm:cxn modelId="{F5764C59-800B-4587-9712-38E792CB709D}" type="presParOf" srcId="{C339133C-0A76-47D4-85E6-700E5D5A964D}" destId="{000C4094-6C49-4E9D-AB08-3FCFD831959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C85B30-62A9-4D70-AFA6-92FFDDB52F2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6B6A7235-8750-4E73-975B-FCEB989A3234}">
      <dgm:prSet phldrT="[Текст]"/>
      <dgm:spPr/>
      <dgm:t>
        <a:bodyPr/>
        <a:lstStyle/>
        <a:p>
          <a:r>
            <a:rPr lang="kk-KZ" dirty="0" smtClean="0"/>
            <a:t>Жеке меншіктің шыққыны</a:t>
          </a:r>
          <a:endParaRPr lang="ru-RU" dirty="0"/>
        </a:p>
      </dgm:t>
    </dgm:pt>
    <dgm:pt modelId="{7279D203-7E9A-48C1-81AB-F87D8E36B414}" type="parTrans" cxnId="{364D8937-6E54-453A-9888-6ECD37627F4B}">
      <dgm:prSet/>
      <dgm:spPr/>
      <dgm:t>
        <a:bodyPr/>
        <a:lstStyle/>
        <a:p>
          <a:endParaRPr lang="ru-RU"/>
        </a:p>
      </dgm:t>
    </dgm:pt>
    <dgm:pt modelId="{D68BCE53-AAAA-47F1-A6D1-D319373546B8}" type="sibTrans" cxnId="{364D8937-6E54-453A-9888-6ECD37627F4B}">
      <dgm:prSet/>
      <dgm:spPr/>
      <dgm:t>
        <a:bodyPr/>
        <a:lstStyle/>
        <a:p>
          <a:endParaRPr lang="ru-RU"/>
        </a:p>
      </dgm:t>
    </dgm:pt>
    <dgm:pt modelId="{EF250F38-D154-4763-ABE5-2627C63D88EE}">
      <dgm:prSet phldrT="[Текст]"/>
      <dgm:spPr/>
      <dgm:t>
        <a:bodyPr/>
        <a:lstStyle/>
        <a:p>
          <a:r>
            <a:rPr lang="kk-KZ" dirty="0" smtClean="0"/>
            <a:t>Жерленген зираттардан білуге боладыҮлкен обаларға бай адамдармен бірге бағалы заттар қойылған</a:t>
          </a:r>
          <a:endParaRPr lang="ru-RU" dirty="0"/>
        </a:p>
      </dgm:t>
    </dgm:pt>
    <dgm:pt modelId="{8D7F7910-9047-448D-8A8A-062A64B80DC9}" type="parTrans" cxnId="{869B13D6-A181-4314-B18F-B62B6852B5D7}">
      <dgm:prSet/>
      <dgm:spPr/>
      <dgm:t>
        <a:bodyPr/>
        <a:lstStyle/>
        <a:p>
          <a:endParaRPr lang="ru-RU"/>
        </a:p>
      </dgm:t>
    </dgm:pt>
    <dgm:pt modelId="{BC352103-C410-42C3-8F96-6BF8037C9557}" type="sibTrans" cxnId="{869B13D6-A181-4314-B18F-B62B6852B5D7}">
      <dgm:prSet/>
      <dgm:spPr/>
      <dgm:t>
        <a:bodyPr/>
        <a:lstStyle/>
        <a:p>
          <a:endParaRPr lang="ru-RU"/>
        </a:p>
      </dgm:t>
    </dgm:pt>
    <dgm:pt modelId="{EA3A41D3-7989-4CAA-A965-A96F39876F41}">
      <dgm:prSet phldrT="[Текст]"/>
      <dgm:spPr/>
      <dgm:t>
        <a:bodyPr/>
        <a:lstStyle/>
        <a:p>
          <a:r>
            <a:rPr lang="kk-KZ" dirty="0" smtClean="0"/>
            <a:t>Малшылар мен егіншілер</a:t>
          </a:r>
          <a:endParaRPr lang="ru-RU" dirty="0"/>
        </a:p>
      </dgm:t>
    </dgm:pt>
    <dgm:pt modelId="{81EABB6B-543A-4060-A8BF-08E04C42E729}" type="parTrans" cxnId="{3FF8F571-9AE1-4B7C-8BA2-9EDAC44CC980}">
      <dgm:prSet/>
      <dgm:spPr/>
      <dgm:t>
        <a:bodyPr/>
        <a:lstStyle/>
        <a:p>
          <a:endParaRPr lang="ru-RU"/>
        </a:p>
      </dgm:t>
    </dgm:pt>
    <dgm:pt modelId="{AD5FF752-8431-4541-978A-0C777C96EC77}" type="sibTrans" cxnId="{3FF8F571-9AE1-4B7C-8BA2-9EDAC44CC980}">
      <dgm:prSet/>
      <dgm:spPr/>
      <dgm:t>
        <a:bodyPr/>
        <a:lstStyle/>
        <a:p>
          <a:endParaRPr lang="ru-RU"/>
        </a:p>
      </dgm:t>
    </dgm:pt>
    <dgm:pt modelId="{60FFD808-3BEB-4E37-8DF9-891305B7A3B0}">
      <dgm:prSet phldrT="[Текст]"/>
      <dgm:spPr/>
      <dgm:t>
        <a:bodyPr/>
        <a:lstStyle/>
        <a:p>
          <a:r>
            <a:rPr lang="kk-KZ" dirty="0" smtClean="0"/>
            <a:t>Қабірге қайтыс болған адамның қарапайым тұтынған заттары салынған</a:t>
          </a:r>
          <a:endParaRPr lang="ru-RU" dirty="0"/>
        </a:p>
      </dgm:t>
    </dgm:pt>
    <dgm:pt modelId="{F201C17E-9C1E-4018-83B2-896C8E1E78D9}" type="parTrans" cxnId="{3132E5BF-2503-4464-82C6-6C26BC281D87}">
      <dgm:prSet/>
      <dgm:spPr/>
      <dgm:t>
        <a:bodyPr/>
        <a:lstStyle/>
        <a:p>
          <a:endParaRPr lang="ru-RU"/>
        </a:p>
      </dgm:t>
    </dgm:pt>
    <dgm:pt modelId="{0D459F56-B6AB-4342-A62B-AB1B888F237D}" type="sibTrans" cxnId="{3132E5BF-2503-4464-82C6-6C26BC281D87}">
      <dgm:prSet/>
      <dgm:spPr/>
      <dgm:t>
        <a:bodyPr/>
        <a:lstStyle/>
        <a:p>
          <a:endParaRPr lang="ru-RU"/>
        </a:p>
      </dgm:t>
    </dgm:pt>
    <dgm:pt modelId="{BDE9CE01-1838-459A-B4BC-F5F9CB1C2810}" type="pres">
      <dgm:prSet presAssocID="{B8C85B30-62A9-4D70-AFA6-92FFDDB52F24}" presName="Name0" presStyleCnt="0">
        <dgm:presLayoutVars>
          <dgm:dir/>
          <dgm:animLvl val="lvl"/>
          <dgm:resizeHandles/>
        </dgm:presLayoutVars>
      </dgm:prSet>
      <dgm:spPr/>
      <dgm:t>
        <a:bodyPr/>
        <a:lstStyle/>
        <a:p>
          <a:endParaRPr lang="ru-RU"/>
        </a:p>
      </dgm:t>
    </dgm:pt>
    <dgm:pt modelId="{8ABDFB94-147E-4F58-9F65-DB7723A45A93}" type="pres">
      <dgm:prSet presAssocID="{6B6A7235-8750-4E73-975B-FCEB989A3234}" presName="linNode" presStyleCnt="0"/>
      <dgm:spPr/>
    </dgm:pt>
    <dgm:pt modelId="{2C006367-1AD2-4210-AF5C-93CF87F62CE2}" type="pres">
      <dgm:prSet presAssocID="{6B6A7235-8750-4E73-975B-FCEB989A3234}" presName="parentShp" presStyleLbl="node1" presStyleIdx="0" presStyleCnt="2">
        <dgm:presLayoutVars>
          <dgm:bulletEnabled val="1"/>
        </dgm:presLayoutVars>
      </dgm:prSet>
      <dgm:spPr/>
      <dgm:t>
        <a:bodyPr/>
        <a:lstStyle/>
        <a:p>
          <a:endParaRPr lang="ru-RU"/>
        </a:p>
      </dgm:t>
    </dgm:pt>
    <dgm:pt modelId="{E61087E1-16AD-47AF-BCF8-88009F040F49}" type="pres">
      <dgm:prSet presAssocID="{6B6A7235-8750-4E73-975B-FCEB989A3234}" presName="childShp" presStyleLbl="bgAccFollowNode1" presStyleIdx="0" presStyleCnt="2">
        <dgm:presLayoutVars>
          <dgm:bulletEnabled val="1"/>
        </dgm:presLayoutVars>
      </dgm:prSet>
      <dgm:spPr/>
      <dgm:t>
        <a:bodyPr/>
        <a:lstStyle/>
        <a:p>
          <a:endParaRPr lang="ru-RU"/>
        </a:p>
      </dgm:t>
    </dgm:pt>
    <dgm:pt modelId="{FCA4C9A4-237B-4D1D-8833-8FACE61356EF}" type="pres">
      <dgm:prSet presAssocID="{D68BCE53-AAAA-47F1-A6D1-D319373546B8}" presName="spacing" presStyleCnt="0"/>
      <dgm:spPr/>
    </dgm:pt>
    <dgm:pt modelId="{47EB3601-CCBA-4DA7-8397-871C0CEE06A1}" type="pres">
      <dgm:prSet presAssocID="{EA3A41D3-7989-4CAA-A965-A96F39876F41}" presName="linNode" presStyleCnt="0"/>
      <dgm:spPr/>
    </dgm:pt>
    <dgm:pt modelId="{ED298635-4E38-46B7-93B3-BAA72DADE52F}" type="pres">
      <dgm:prSet presAssocID="{EA3A41D3-7989-4CAA-A965-A96F39876F41}" presName="parentShp" presStyleLbl="node1" presStyleIdx="1" presStyleCnt="2">
        <dgm:presLayoutVars>
          <dgm:bulletEnabled val="1"/>
        </dgm:presLayoutVars>
      </dgm:prSet>
      <dgm:spPr/>
      <dgm:t>
        <a:bodyPr/>
        <a:lstStyle/>
        <a:p>
          <a:endParaRPr lang="ru-RU"/>
        </a:p>
      </dgm:t>
    </dgm:pt>
    <dgm:pt modelId="{851297C3-58CB-4DA9-9984-A64D6459E03C}" type="pres">
      <dgm:prSet presAssocID="{EA3A41D3-7989-4CAA-A965-A96F39876F41}" presName="childShp" presStyleLbl="bgAccFollowNode1" presStyleIdx="1" presStyleCnt="2">
        <dgm:presLayoutVars>
          <dgm:bulletEnabled val="1"/>
        </dgm:presLayoutVars>
      </dgm:prSet>
      <dgm:spPr/>
      <dgm:t>
        <a:bodyPr/>
        <a:lstStyle/>
        <a:p>
          <a:endParaRPr lang="ru-RU"/>
        </a:p>
      </dgm:t>
    </dgm:pt>
  </dgm:ptLst>
  <dgm:cxnLst>
    <dgm:cxn modelId="{3132E5BF-2503-4464-82C6-6C26BC281D87}" srcId="{EA3A41D3-7989-4CAA-A965-A96F39876F41}" destId="{60FFD808-3BEB-4E37-8DF9-891305B7A3B0}" srcOrd="0" destOrd="0" parTransId="{F201C17E-9C1E-4018-83B2-896C8E1E78D9}" sibTransId="{0D459F56-B6AB-4342-A62B-AB1B888F237D}"/>
    <dgm:cxn modelId="{6592D767-9485-4B7F-9A5F-A6D5E616D2AC}" type="presOf" srcId="{EA3A41D3-7989-4CAA-A965-A96F39876F41}" destId="{ED298635-4E38-46B7-93B3-BAA72DADE52F}" srcOrd="0" destOrd="0" presId="urn:microsoft.com/office/officeart/2005/8/layout/vList6"/>
    <dgm:cxn modelId="{7E25B085-272D-46BB-B414-ED823435120E}" type="presOf" srcId="{B8C85B30-62A9-4D70-AFA6-92FFDDB52F24}" destId="{BDE9CE01-1838-459A-B4BC-F5F9CB1C2810}" srcOrd="0" destOrd="0" presId="urn:microsoft.com/office/officeart/2005/8/layout/vList6"/>
    <dgm:cxn modelId="{86D118DF-A242-4063-93B2-B0DA995E33DE}" type="presOf" srcId="{60FFD808-3BEB-4E37-8DF9-891305B7A3B0}" destId="{851297C3-58CB-4DA9-9984-A64D6459E03C}" srcOrd="0" destOrd="0" presId="urn:microsoft.com/office/officeart/2005/8/layout/vList6"/>
    <dgm:cxn modelId="{869B13D6-A181-4314-B18F-B62B6852B5D7}" srcId="{6B6A7235-8750-4E73-975B-FCEB989A3234}" destId="{EF250F38-D154-4763-ABE5-2627C63D88EE}" srcOrd="0" destOrd="0" parTransId="{8D7F7910-9047-448D-8A8A-062A64B80DC9}" sibTransId="{BC352103-C410-42C3-8F96-6BF8037C9557}"/>
    <dgm:cxn modelId="{6454A01B-6454-4A77-B816-F7B03540521B}" type="presOf" srcId="{EF250F38-D154-4763-ABE5-2627C63D88EE}" destId="{E61087E1-16AD-47AF-BCF8-88009F040F49}" srcOrd="0" destOrd="0" presId="urn:microsoft.com/office/officeart/2005/8/layout/vList6"/>
    <dgm:cxn modelId="{3FF8F571-9AE1-4B7C-8BA2-9EDAC44CC980}" srcId="{B8C85B30-62A9-4D70-AFA6-92FFDDB52F24}" destId="{EA3A41D3-7989-4CAA-A965-A96F39876F41}" srcOrd="1" destOrd="0" parTransId="{81EABB6B-543A-4060-A8BF-08E04C42E729}" sibTransId="{AD5FF752-8431-4541-978A-0C777C96EC77}"/>
    <dgm:cxn modelId="{364D8937-6E54-453A-9888-6ECD37627F4B}" srcId="{B8C85B30-62A9-4D70-AFA6-92FFDDB52F24}" destId="{6B6A7235-8750-4E73-975B-FCEB989A3234}" srcOrd="0" destOrd="0" parTransId="{7279D203-7E9A-48C1-81AB-F87D8E36B414}" sibTransId="{D68BCE53-AAAA-47F1-A6D1-D319373546B8}"/>
    <dgm:cxn modelId="{7D358D9C-0CA9-4974-9EB1-0FFA7F5A7B54}" type="presOf" srcId="{6B6A7235-8750-4E73-975B-FCEB989A3234}" destId="{2C006367-1AD2-4210-AF5C-93CF87F62CE2}" srcOrd="0" destOrd="0" presId="urn:microsoft.com/office/officeart/2005/8/layout/vList6"/>
    <dgm:cxn modelId="{5FF5ABF1-E41C-4266-A05E-6B6A2406FD3F}" type="presParOf" srcId="{BDE9CE01-1838-459A-B4BC-F5F9CB1C2810}" destId="{8ABDFB94-147E-4F58-9F65-DB7723A45A93}" srcOrd="0" destOrd="0" presId="urn:microsoft.com/office/officeart/2005/8/layout/vList6"/>
    <dgm:cxn modelId="{D623C80A-EC64-4947-9B35-67D2D699CC14}" type="presParOf" srcId="{8ABDFB94-147E-4F58-9F65-DB7723A45A93}" destId="{2C006367-1AD2-4210-AF5C-93CF87F62CE2}" srcOrd="0" destOrd="0" presId="urn:microsoft.com/office/officeart/2005/8/layout/vList6"/>
    <dgm:cxn modelId="{8DDCD663-7925-4349-B36B-F7CC08717B5D}" type="presParOf" srcId="{8ABDFB94-147E-4F58-9F65-DB7723A45A93}" destId="{E61087E1-16AD-47AF-BCF8-88009F040F49}" srcOrd="1" destOrd="0" presId="urn:microsoft.com/office/officeart/2005/8/layout/vList6"/>
    <dgm:cxn modelId="{CD4F0FDE-02DF-44A0-A21A-BE3B1EE93AD1}" type="presParOf" srcId="{BDE9CE01-1838-459A-B4BC-F5F9CB1C2810}" destId="{FCA4C9A4-237B-4D1D-8833-8FACE61356EF}" srcOrd="1" destOrd="0" presId="urn:microsoft.com/office/officeart/2005/8/layout/vList6"/>
    <dgm:cxn modelId="{251C0D56-63D5-485B-943B-A55FDCE59BF0}" type="presParOf" srcId="{BDE9CE01-1838-459A-B4BC-F5F9CB1C2810}" destId="{47EB3601-CCBA-4DA7-8397-871C0CEE06A1}" srcOrd="2" destOrd="0" presId="urn:microsoft.com/office/officeart/2005/8/layout/vList6"/>
    <dgm:cxn modelId="{60851C63-78FB-4593-A13D-5E77371CC8D2}" type="presParOf" srcId="{47EB3601-CCBA-4DA7-8397-871C0CEE06A1}" destId="{ED298635-4E38-46B7-93B3-BAA72DADE52F}" srcOrd="0" destOrd="0" presId="urn:microsoft.com/office/officeart/2005/8/layout/vList6"/>
    <dgm:cxn modelId="{952F1D6D-9D8A-42EC-9F0F-70958BA77DC5}" type="presParOf" srcId="{47EB3601-CCBA-4DA7-8397-871C0CEE06A1}" destId="{851297C3-58CB-4DA9-9984-A64D6459E03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E1C246-2E54-43C6-83A8-FD07E0E4965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81B659B5-4FBC-4E22-8CE8-E8FA3B1DAFA8}">
      <dgm:prSet phldrT="[Текст]"/>
      <dgm:spPr/>
      <dgm:t>
        <a:bodyPr/>
        <a:lstStyle/>
        <a:p>
          <a:r>
            <a:rPr lang="kk-KZ" dirty="0" smtClean="0"/>
            <a:t>Үйсін</a:t>
          </a:r>
          <a:endParaRPr lang="ru-RU" dirty="0"/>
        </a:p>
      </dgm:t>
    </dgm:pt>
    <dgm:pt modelId="{C64EE5CC-8FEB-48E3-A7CC-7D2600183C66}" type="parTrans" cxnId="{9DAEA0D2-3C9F-400B-A824-E2D35922AA53}">
      <dgm:prSet/>
      <dgm:spPr/>
      <dgm:t>
        <a:bodyPr/>
        <a:lstStyle/>
        <a:p>
          <a:endParaRPr lang="ru-RU"/>
        </a:p>
      </dgm:t>
    </dgm:pt>
    <dgm:pt modelId="{6EB93005-1001-4B30-B6EA-41D513205226}" type="sibTrans" cxnId="{9DAEA0D2-3C9F-400B-A824-E2D35922AA53}">
      <dgm:prSet/>
      <dgm:spPr/>
      <dgm:t>
        <a:bodyPr/>
        <a:lstStyle/>
        <a:p>
          <a:endParaRPr lang="ru-RU"/>
        </a:p>
      </dgm:t>
    </dgm:pt>
    <dgm:pt modelId="{6BBC7DC5-FE24-46BC-A113-1F93FB46587F}">
      <dgm:prSet phldrT="[Текст]"/>
      <dgm:spPr/>
      <dgm:t>
        <a:bodyPr/>
        <a:lstStyle/>
        <a:p>
          <a:r>
            <a:rPr lang="kk-KZ" dirty="0" smtClean="0"/>
            <a:t>1</a:t>
          </a:r>
          <a:endParaRPr lang="ru-RU" dirty="0"/>
        </a:p>
      </dgm:t>
    </dgm:pt>
    <dgm:pt modelId="{2276D26A-F56D-40CB-87FD-D803BB3D13B7}" type="parTrans" cxnId="{25AE822C-944E-42BD-871B-0A3FAB95D492}">
      <dgm:prSet/>
      <dgm:spPr/>
      <dgm:t>
        <a:bodyPr/>
        <a:lstStyle/>
        <a:p>
          <a:endParaRPr lang="ru-RU"/>
        </a:p>
      </dgm:t>
    </dgm:pt>
    <dgm:pt modelId="{8A46F05A-8D4B-43E0-A5C5-4E7DFDDE3A2C}" type="sibTrans" cxnId="{25AE822C-944E-42BD-871B-0A3FAB95D492}">
      <dgm:prSet/>
      <dgm:spPr/>
      <dgm:t>
        <a:bodyPr/>
        <a:lstStyle/>
        <a:p>
          <a:endParaRPr lang="ru-RU"/>
        </a:p>
      </dgm:t>
    </dgm:pt>
    <dgm:pt modelId="{E0B7A718-7F17-4692-AFAE-7F60B4AEC990}">
      <dgm:prSet phldrT="[Текст]"/>
      <dgm:spPr/>
      <dgm:t>
        <a:bodyPr/>
        <a:lstStyle/>
        <a:p>
          <a:r>
            <a:rPr lang="kk-KZ" dirty="0" smtClean="0"/>
            <a:t>3</a:t>
          </a:r>
          <a:endParaRPr lang="ru-RU" dirty="0"/>
        </a:p>
      </dgm:t>
    </dgm:pt>
    <dgm:pt modelId="{1A4CD068-05EB-463C-9246-B59FD9167AB2}" type="parTrans" cxnId="{BE22BDEF-B9F3-416E-9F85-3F3E12D677B2}">
      <dgm:prSet/>
      <dgm:spPr/>
      <dgm:t>
        <a:bodyPr/>
        <a:lstStyle/>
        <a:p>
          <a:endParaRPr lang="ru-RU"/>
        </a:p>
      </dgm:t>
    </dgm:pt>
    <dgm:pt modelId="{DFB141C1-9786-476C-BF98-70D56C49935F}" type="sibTrans" cxnId="{BE22BDEF-B9F3-416E-9F85-3F3E12D677B2}">
      <dgm:prSet/>
      <dgm:spPr/>
      <dgm:t>
        <a:bodyPr/>
        <a:lstStyle/>
        <a:p>
          <a:endParaRPr lang="ru-RU"/>
        </a:p>
      </dgm:t>
    </dgm:pt>
    <dgm:pt modelId="{1FDCFB38-A2EA-4E1B-9612-DAD78022B2A9}">
      <dgm:prSet phldrT="[Текст]"/>
      <dgm:spPr/>
      <dgm:t>
        <a:bodyPr/>
        <a:lstStyle/>
        <a:p>
          <a:r>
            <a:rPr lang="kk-KZ" dirty="0" smtClean="0"/>
            <a:t>4</a:t>
          </a:r>
          <a:endParaRPr lang="ru-RU" dirty="0"/>
        </a:p>
      </dgm:t>
    </dgm:pt>
    <dgm:pt modelId="{EC553E45-BD1E-4202-9B19-6E514C86151B}" type="parTrans" cxnId="{561C9F3D-D5D3-46A3-B982-EC8C063CE50E}">
      <dgm:prSet/>
      <dgm:spPr/>
      <dgm:t>
        <a:bodyPr/>
        <a:lstStyle/>
        <a:p>
          <a:endParaRPr lang="ru-RU"/>
        </a:p>
      </dgm:t>
    </dgm:pt>
    <dgm:pt modelId="{21CF813E-671C-4D5B-A1EC-2412B4881490}" type="sibTrans" cxnId="{561C9F3D-D5D3-46A3-B982-EC8C063CE50E}">
      <dgm:prSet/>
      <dgm:spPr/>
      <dgm:t>
        <a:bodyPr/>
        <a:lstStyle/>
        <a:p>
          <a:endParaRPr lang="ru-RU"/>
        </a:p>
      </dgm:t>
    </dgm:pt>
    <dgm:pt modelId="{2DB0B4C4-2AE6-42CA-B18D-18659E7CD086}">
      <dgm:prSet phldrT="[Текст]"/>
      <dgm:spPr/>
      <dgm:t>
        <a:bodyPr/>
        <a:lstStyle/>
        <a:p>
          <a:r>
            <a:rPr lang="kk-KZ" dirty="0" smtClean="0"/>
            <a:t>2</a:t>
          </a:r>
          <a:endParaRPr lang="ru-RU" dirty="0"/>
        </a:p>
      </dgm:t>
    </dgm:pt>
    <dgm:pt modelId="{580ECE12-F71E-4D6F-89A7-F11433C3ED40}" type="parTrans" cxnId="{207D679A-A487-4F6B-9182-CFC326E0D906}">
      <dgm:prSet/>
      <dgm:spPr/>
      <dgm:t>
        <a:bodyPr/>
        <a:lstStyle/>
        <a:p>
          <a:endParaRPr lang="ru-RU"/>
        </a:p>
      </dgm:t>
    </dgm:pt>
    <dgm:pt modelId="{8A9FC1B5-2C70-4959-801B-FD45FEE067D3}" type="sibTrans" cxnId="{207D679A-A487-4F6B-9182-CFC326E0D906}">
      <dgm:prSet/>
      <dgm:spPr/>
      <dgm:t>
        <a:bodyPr/>
        <a:lstStyle/>
        <a:p>
          <a:endParaRPr lang="ru-RU"/>
        </a:p>
      </dgm:t>
    </dgm:pt>
    <dgm:pt modelId="{3A954BB2-0B01-44ED-80DD-A65FC5668D92}" type="pres">
      <dgm:prSet presAssocID="{43E1C246-2E54-43C6-83A8-FD07E0E49651}" presName="cycle" presStyleCnt="0">
        <dgm:presLayoutVars>
          <dgm:chMax val="1"/>
          <dgm:dir/>
          <dgm:animLvl val="ctr"/>
          <dgm:resizeHandles val="exact"/>
        </dgm:presLayoutVars>
      </dgm:prSet>
      <dgm:spPr/>
      <dgm:t>
        <a:bodyPr/>
        <a:lstStyle/>
        <a:p>
          <a:endParaRPr lang="ru-RU"/>
        </a:p>
      </dgm:t>
    </dgm:pt>
    <dgm:pt modelId="{B84A33C2-FC2C-4085-9050-1C3103AA2FFE}" type="pres">
      <dgm:prSet presAssocID="{81B659B5-4FBC-4E22-8CE8-E8FA3B1DAFA8}" presName="centerShape" presStyleLbl="node0" presStyleIdx="0" presStyleCnt="1"/>
      <dgm:spPr/>
      <dgm:t>
        <a:bodyPr/>
        <a:lstStyle/>
        <a:p>
          <a:endParaRPr lang="ru-RU"/>
        </a:p>
      </dgm:t>
    </dgm:pt>
    <dgm:pt modelId="{F13372BF-1D70-4C48-9E44-DEA8FEEC4EA4}" type="pres">
      <dgm:prSet presAssocID="{2276D26A-F56D-40CB-87FD-D803BB3D13B7}" presName="Name9" presStyleLbl="parChTrans1D2" presStyleIdx="0" presStyleCnt="4"/>
      <dgm:spPr/>
      <dgm:t>
        <a:bodyPr/>
        <a:lstStyle/>
        <a:p>
          <a:endParaRPr lang="ru-RU"/>
        </a:p>
      </dgm:t>
    </dgm:pt>
    <dgm:pt modelId="{9A87AA3B-3496-4EDB-8CA0-F723F02FD4A3}" type="pres">
      <dgm:prSet presAssocID="{2276D26A-F56D-40CB-87FD-D803BB3D13B7}" presName="connTx" presStyleLbl="parChTrans1D2" presStyleIdx="0" presStyleCnt="4"/>
      <dgm:spPr/>
      <dgm:t>
        <a:bodyPr/>
        <a:lstStyle/>
        <a:p>
          <a:endParaRPr lang="ru-RU"/>
        </a:p>
      </dgm:t>
    </dgm:pt>
    <dgm:pt modelId="{019784F5-AD16-4840-BD62-0D19DA5376F9}" type="pres">
      <dgm:prSet presAssocID="{6BBC7DC5-FE24-46BC-A113-1F93FB46587F}" presName="node" presStyleLbl="node1" presStyleIdx="0" presStyleCnt="4">
        <dgm:presLayoutVars>
          <dgm:bulletEnabled val="1"/>
        </dgm:presLayoutVars>
      </dgm:prSet>
      <dgm:spPr/>
      <dgm:t>
        <a:bodyPr/>
        <a:lstStyle/>
        <a:p>
          <a:endParaRPr lang="ru-RU"/>
        </a:p>
      </dgm:t>
    </dgm:pt>
    <dgm:pt modelId="{10313432-A156-406E-BA86-88A76F52DF08}" type="pres">
      <dgm:prSet presAssocID="{1A4CD068-05EB-463C-9246-B59FD9167AB2}" presName="Name9" presStyleLbl="parChTrans1D2" presStyleIdx="1" presStyleCnt="4"/>
      <dgm:spPr/>
      <dgm:t>
        <a:bodyPr/>
        <a:lstStyle/>
        <a:p>
          <a:endParaRPr lang="ru-RU"/>
        </a:p>
      </dgm:t>
    </dgm:pt>
    <dgm:pt modelId="{AF2D1FA9-C3FD-41CC-83A5-DCD0F51DA294}" type="pres">
      <dgm:prSet presAssocID="{1A4CD068-05EB-463C-9246-B59FD9167AB2}" presName="connTx" presStyleLbl="parChTrans1D2" presStyleIdx="1" presStyleCnt="4"/>
      <dgm:spPr/>
      <dgm:t>
        <a:bodyPr/>
        <a:lstStyle/>
        <a:p>
          <a:endParaRPr lang="ru-RU"/>
        </a:p>
      </dgm:t>
    </dgm:pt>
    <dgm:pt modelId="{39A85C01-BC94-404A-8C97-2025EEFBCD2F}" type="pres">
      <dgm:prSet presAssocID="{E0B7A718-7F17-4692-AFAE-7F60B4AEC990}" presName="node" presStyleLbl="node1" presStyleIdx="1" presStyleCnt="4">
        <dgm:presLayoutVars>
          <dgm:bulletEnabled val="1"/>
        </dgm:presLayoutVars>
      </dgm:prSet>
      <dgm:spPr/>
      <dgm:t>
        <a:bodyPr/>
        <a:lstStyle/>
        <a:p>
          <a:endParaRPr lang="ru-RU"/>
        </a:p>
      </dgm:t>
    </dgm:pt>
    <dgm:pt modelId="{92C62EC1-084E-444B-8FB0-5ACF9159082A}" type="pres">
      <dgm:prSet presAssocID="{EC553E45-BD1E-4202-9B19-6E514C86151B}" presName="Name9" presStyleLbl="parChTrans1D2" presStyleIdx="2" presStyleCnt="4"/>
      <dgm:spPr/>
      <dgm:t>
        <a:bodyPr/>
        <a:lstStyle/>
        <a:p>
          <a:endParaRPr lang="ru-RU"/>
        </a:p>
      </dgm:t>
    </dgm:pt>
    <dgm:pt modelId="{4F9CAE2F-88C6-48AE-8896-100EC5654CAF}" type="pres">
      <dgm:prSet presAssocID="{EC553E45-BD1E-4202-9B19-6E514C86151B}" presName="connTx" presStyleLbl="parChTrans1D2" presStyleIdx="2" presStyleCnt="4"/>
      <dgm:spPr/>
      <dgm:t>
        <a:bodyPr/>
        <a:lstStyle/>
        <a:p>
          <a:endParaRPr lang="ru-RU"/>
        </a:p>
      </dgm:t>
    </dgm:pt>
    <dgm:pt modelId="{CAFB1067-D0BE-4DEE-94B5-2F68310A0C8C}" type="pres">
      <dgm:prSet presAssocID="{1FDCFB38-A2EA-4E1B-9612-DAD78022B2A9}" presName="node" presStyleLbl="node1" presStyleIdx="2" presStyleCnt="4">
        <dgm:presLayoutVars>
          <dgm:bulletEnabled val="1"/>
        </dgm:presLayoutVars>
      </dgm:prSet>
      <dgm:spPr/>
      <dgm:t>
        <a:bodyPr/>
        <a:lstStyle/>
        <a:p>
          <a:endParaRPr lang="ru-RU"/>
        </a:p>
      </dgm:t>
    </dgm:pt>
    <dgm:pt modelId="{A9FEBB21-D49C-44EE-B373-D1FA2D804FA8}" type="pres">
      <dgm:prSet presAssocID="{580ECE12-F71E-4D6F-89A7-F11433C3ED40}" presName="Name9" presStyleLbl="parChTrans1D2" presStyleIdx="3" presStyleCnt="4"/>
      <dgm:spPr/>
      <dgm:t>
        <a:bodyPr/>
        <a:lstStyle/>
        <a:p>
          <a:endParaRPr lang="ru-RU"/>
        </a:p>
      </dgm:t>
    </dgm:pt>
    <dgm:pt modelId="{70F5D727-9BAD-4034-95F7-45883EC7E10A}" type="pres">
      <dgm:prSet presAssocID="{580ECE12-F71E-4D6F-89A7-F11433C3ED40}" presName="connTx" presStyleLbl="parChTrans1D2" presStyleIdx="3" presStyleCnt="4"/>
      <dgm:spPr/>
      <dgm:t>
        <a:bodyPr/>
        <a:lstStyle/>
        <a:p>
          <a:endParaRPr lang="ru-RU"/>
        </a:p>
      </dgm:t>
    </dgm:pt>
    <dgm:pt modelId="{C39EA5C0-D125-46CF-880C-268FB964E469}" type="pres">
      <dgm:prSet presAssocID="{2DB0B4C4-2AE6-42CA-B18D-18659E7CD086}" presName="node" presStyleLbl="node1" presStyleIdx="3" presStyleCnt="4">
        <dgm:presLayoutVars>
          <dgm:bulletEnabled val="1"/>
        </dgm:presLayoutVars>
      </dgm:prSet>
      <dgm:spPr/>
      <dgm:t>
        <a:bodyPr/>
        <a:lstStyle/>
        <a:p>
          <a:endParaRPr lang="ru-RU"/>
        </a:p>
      </dgm:t>
    </dgm:pt>
  </dgm:ptLst>
  <dgm:cxnLst>
    <dgm:cxn modelId="{58118731-4403-4251-B022-B17D33DF098A}" type="presOf" srcId="{43E1C246-2E54-43C6-83A8-FD07E0E49651}" destId="{3A954BB2-0B01-44ED-80DD-A65FC5668D92}" srcOrd="0" destOrd="0" presId="urn:microsoft.com/office/officeart/2005/8/layout/radial1"/>
    <dgm:cxn modelId="{073880B4-7552-47C7-B5BD-55DFF87E57DA}" type="presOf" srcId="{2276D26A-F56D-40CB-87FD-D803BB3D13B7}" destId="{F13372BF-1D70-4C48-9E44-DEA8FEEC4EA4}" srcOrd="0" destOrd="0" presId="urn:microsoft.com/office/officeart/2005/8/layout/radial1"/>
    <dgm:cxn modelId="{5F0C7486-64DD-4866-9C11-034CD54DC77C}" type="presOf" srcId="{1FDCFB38-A2EA-4E1B-9612-DAD78022B2A9}" destId="{CAFB1067-D0BE-4DEE-94B5-2F68310A0C8C}" srcOrd="0" destOrd="0" presId="urn:microsoft.com/office/officeart/2005/8/layout/radial1"/>
    <dgm:cxn modelId="{EC57AD5B-EF8B-4B5E-95A3-45388237F008}" type="presOf" srcId="{EC553E45-BD1E-4202-9B19-6E514C86151B}" destId="{92C62EC1-084E-444B-8FB0-5ACF9159082A}" srcOrd="0" destOrd="0" presId="urn:microsoft.com/office/officeart/2005/8/layout/radial1"/>
    <dgm:cxn modelId="{6834C757-D78C-4D44-906D-AF2A662CF018}" type="presOf" srcId="{6BBC7DC5-FE24-46BC-A113-1F93FB46587F}" destId="{019784F5-AD16-4840-BD62-0D19DA5376F9}" srcOrd="0" destOrd="0" presId="urn:microsoft.com/office/officeart/2005/8/layout/radial1"/>
    <dgm:cxn modelId="{25AE822C-944E-42BD-871B-0A3FAB95D492}" srcId="{81B659B5-4FBC-4E22-8CE8-E8FA3B1DAFA8}" destId="{6BBC7DC5-FE24-46BC-A113-1F93FB46587F}" srcOrd="0" destOrd="0" parTransId="{2276D26A-F56D-40CB-87FD-D803BB3D13B7}" sibTransId="{8A46F05A-8D4B-43E0-A5C5-4E7DFDDE3A2C}"/>
    <dgm:cxn modelId="{D821CF5D-07D9-4D50-AAFB-45527FFB7501}" type="presOf" srcId="{1A4CD068-05EB-463C-9246-B59FD9167AB2}" destId="{AF2D1FA9-C3FD-41CC-83A5-DCD0F51DA294}" srcOrd="1" destOrd="0" presId="urn:microsoft.com/office/officeart/2005/8/layout/radial1"/>
    <dgm:cxn modelId="{9DAEA0D2-3C9F-400B-A824-E2D35922AA53}" srcId="{43E1C246-2E54-43C6-83A8-FD07E0E49651}" destId="{81B659B5-4FBC-4E22-8CE8-E8FA3B1DAFA8}" srcOrd="0" destOrd="0" parTransId="{C64EE5CC-8FEB-48E3-A7CC-7D2600183C66}" sibTransId="{6EB93005-1001-4B30-B6EA-41D513205226}"/>
    <dgm:cxn modelId="{207D679A-A487-4F6B-9182-CFC326E0D906}" srcId="{81B659B5-4FBC-4E22-8CE8-E8FA3B1DAFA8}" destId="{2DB0B4C4-2AE6-42CA-B18D-18659E7CD086}" srcOrd="3" destOrd="0" parTransId="{580ECE12-F71E-4D6F-89A7-F11433C3ED40}" sibTransId="{8A9FC1B5-2C70-4959-801B-FD45FEE067D3}"/>
    <dgm:cxn modelId="{17874592-045C-439C-9432-878A7339F207}" type="presOf" srcId="{2DB0B4C4-2AE6-42CA-B18D-18659E7CD086}" destId="{C39EA5C0-D125-46CF-880C-268FB964E469}" srcOrd="0" destOrd="0" presId="urn:microsoft.com/office/officeart/2005/8/layout/radial1"/>
    <dgm:cxn modelId="{BE22BDEF-B9F3-416E-9F85-3F3E12D677B2}" srcId="{81B659B5-4FBC-4E22-8CE8-E8FA3B1DAFA8}" destId="{E0B7A718-7F17-4692-AFAE-7F60B4AEC990}" srcOrd="1" destOrd="0" parTransId="{1A4CD068-05EB-463C-9246-B59FD9167AB2}" sibTransId="{DFB141C1-9786-476C-BF98-70D56C49935F}"/>
    <dgm:cxn modelId="{4C89A343-F043-4ACF-B386-3FBAE6A78727}" type="presOf" srcId="{1A4CD068-05EB-463C-9246-B59FD9167AB2}" destId="{10313432-A156-406E-BA86-88A76F52DF08}" srcOrd="0" destOrd="0" presId="urn:microsoft.com/office/officeart/2005/8/layout/radial1"/>
    <dgm:cxn modelId="{561C9F3D-D5D3-46A3-B982-EC8C063CE50E}" srcId="{81B659B5-4FBC-4E22-8CE8-E8FA3B1DAFA8}" destId="{1FDCFB38-A2EA-4E1B-9612-DAD78022B2A9}" srcOrd="2" destOrd="0" parTransId="{EC553E45-BD1E-4202-9B19-6E514C86151B}" sibTransId="{21CF813E-671C-4D5B-A1EC-2412B4881490}"/>
    <dgm:cxn modelId="{C821FBEA-769F-441F-967F-7AB0B32AEC9B}" type="presOf" srcId="{580ECE12-F71E-4D6F-89A7-F11433C3ED40}" destId="{70F5D727-9BAD-4034-95F7-45883EC7E10A}" srcOrd="1" destOrd="0" presId="urn:microsoft.com/office/officeart/2005/8/layout/radial1"/>
    <dgm:cxn modelId="{4733AC5B-507C-4CE0-BCBF-4DBE853E2281}" type="presOf" srcId="{2276D26A-F56D-40CB-87FD-D803BB3D13B7}" destId="{9A87AA3B-3496-4EDB-8CA0-F723F02FD4A3}" srcOrd="1" destOrd="0" presId="urn:microsoft.com/office/officeart/2005/8/layout/radial1"/>
    <dgm:cxn modelId="{C26EA081-E190-40AD-8B3C-1CA9C905FF26}" type="presOf" srcId="{EC553E45-BD1E-4202-9B19-6E514C86151B}" destId="{4F9CAE2F-88C6-48AE-8896-100EC5654CAF}" srcOrd="1" destOrd="0" presId="urn:microsoft.com/office/officeart/2005/8/layout/radial1"/>
    <dgm:cxn modelId="{69437393-06D7-4C9D-B91F-6D144C487854}" type="presOf" srcId="{E0B7A718-7F17-4692-AFAE-7F60B4AEC990}" destId="{39A85C01-BC94-404A-8C97-2025EEFBCD2F}" srcOrd="0" destOrd="0" presId="urn:microsoft.com/office/officeart/2005/8/layout/radial1"/>
    <dgm:cxn modelId="{A8BE2331-418C-4FC8-8E74-FDFBEDFA952E}" type="presOf" srcId="{580ECE12-F71E-4D6F-89A7-F11433C3ED40}" destId="{A9FEBB21-D49C-44EE-B373-D1FA2D804FA8}" srcOrd="0" destOrd="0" presId="urn:microsoft.com/office/officeart/2005/8/layout/radial1"/>
    <dgm:cxn modelId="{4E1D3BEC-C0EF-48F9-BA05-306EA6A8FF20}" type="presOf" srcId="{81B659B5-4FBC-4E22-8CE8-E8FA3B1DAFA8}" destId="{B84A33C2-FC2C-4085-9050-1C3103AA2FFE}" srcOrd="0" destOrd="0" presId="urn:microsoft.com/office/officeart/2005/8/layout/radial1"/>
    <dgm:cxn modelId="{090138D0-AE0C-43CF-A277-CDE5592E0AFE}" type="presParOf" srcId="{3A954BB2-0B01-44ED-80DD-A65FC5668D92}" destId="{B84A33C2-FC2C-4085-9050-1C3103AA2FFE}" srcOrd="0" destOrd="0" presId="urn:microsoft.com/office/officeart/2005/8/layout/radial1"/>
    <dgm:cxn modelId="{3A8A4958-78C3-4F82-8D31-E0DE7DB1285E}" type="presParOf" srcId="{3A954BB2-0B01-44ED-80DD-A65FC5668D92}" destId="{F13372BF-1D70-4C48-9E44-DEA8FEEC4EA4}" srcOrd="1" destOrd="0" presId="urn:microsoft.com/office/officeart/2005/8/layout/radial1"/>
    <dgm:cxn modelId="{035287F5-FDE5-4453-8612-B43788C24986}" type="presParOf" srcId="{F13372BF-1D70-4C48-9E44-DEA8FEEC4EA4}" destId="{9A87AA3B-3496-4EDB-8CA0-F723F02FD4A3}" srcOrd="0" destOrd="0" presId="urn:microsoft.com/office/officeart/2005/8/layout/radial1"/>
    <dgm:cxn modelId="{F08B13E4-0B2D-44E1-B2A9-74FD82C54D58}" type="presParOf" srcId="{3A954BB2-0B01-44ED-80DD-A65FC5668D92}" destId="{019784F5-AD16-4840-BD62-0D19DA5376F9}" srcOrd="2" destOrd="0" presId="urn:microsoft.com/office/officeart/2005/8/layout/radial1"/>
    <dgm:cxn modelId="{ABBFE404-A481-4158-B1D2-E678C687C1DD}" type="presParOf" srcId="{3A954BB2-0B01-44ED-80DD-A65FC5668D92}" destId="{10313432-A156-406E-BA86-88A76F52DF08}" srcOrd="3" destOrd="0" presId="urn:microsoft.com/office/officeart/2005/8/layout/radial1"/>
    <dgm:cxn modelId="{7612DB96-36D2-4C5D-AFE5-005A3AD0315C}" type="presParOf" srcId="{10313432-A156-406E-BA86-88A76F52DF08}" destId="{AF2D1FA9-C3FD-41CC-83A5-DCD0F51DA294}" srcOrd="0" destOrd="0" presId="urn:microsoft.com/office/officeart/2005/8/layout/radial1"/>
    <dgm:cxn modelId="{B01CF036-0F46-467A-B0E2-4E8475511A39}" type="presParOf" srcId="{3A954BB2-0B01-44ED-80DD-A65FC5668D92}" destId="{39A85C01-BC94-404A-8C97-2025EEFBCD2F}" srcOrd="4" destOrd="0" presId="urn:microsoft.com/office/officeart/2005/8/layout/radial1"/>
    <dgm:cxn modelId="{C33CA1AA-0465-489E-87DC-FD901DC8508B}" type="presParOf" srcId="{3A954BB2-0B01-44ED-80DD-A65FC5668D92}" destId="{92C62EC1-084E-444B-8FB0-5ACF9159082A}" srcOrd="5" destOrd="0" presId="urn:microsoft.com/office/officeart/2005/8/layout/radial1"/>
    <dgm:cxn modelId="{C4B9F61F-1D25-423B-A55D-98873BF2B0EA}" type="presParOf" srcId="{92C62EC1-084E-444B-8FB0-5ACF9159082A}" destId="{4F9CAE2F-88C6-48AE-8896-100EC5654CAF}" srcOrd="0" destOrd="0" presId="urn:microsoft.com/office/officeart/2005/8/layout/radial1"/>
    <dgm:cxn modelId="{0DFAF32D-37D9-41BA-BBCB-EE31B4B81B7B}" type="presParOf" srcId="{3A954BB2-0B01-44ED-80DD-A65FC5668D92}" destId="{CAFB1067-D0BE-4DEE-94B5-2F68310A0C8C}" srcOrd="6" destOrd="0" presId="urn:microsoft.com/office/officeart/2005/8/layout/radial1"/>
    <dgm:cxn modelId="{1725ADEC-5E78-4542-BB10-B6B88256F561}" type="presParOf" srcId="{3A954BB2-0B01-44ED-80DD-A65FC5668D92}" destId="{A9FEBB21-D49C-44EE-B373-D1FA2D804FA8}" srcOrd="7" destOrd="0" presId="urn:microsoft.com/office/officeart/2005/8/layout/radial1"/>
    <dgm:cxn modelId="{9CD44754-2CA0-4AE4-8763-F24F9C3C1123}" type="presParOf" srcId="{A9FEBB21-D49C-44EE-B373-D1FA2D804FA8}" destId="{70F5D727-9BAD-4034-95F7-45883EC7E10A}" srcOrd="0" destOrd="0" presId="urn:microsoft.com/office/officeart/2005/8/layout/radial1"/>
    <dgm:cxn modelId="{4B9B9850-2C3D-424E-BEE2-8956EE9EC0B1}" type="presParOf" srcId="{3A954BB2-0B01-44ED-80DD-A65FC5668D92}" destId="{C39EA5C0-D125-46CF-880C-268FB964E469}"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91402-6C12-4D17-873D-116A0BE76848}">
      <dsp:nvSpPr>
        <dsp:cNvPr id="0" name=""/>
        <dsp:cNvSpPr/>
      </dsp:nvSpPr>
      <dsp:spPr>
        <a:xfrm>
          <a:off x="0" y="477236"/>
          <a:ext cx="2678924" cy="16073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kk-KZ" sz="2100" kern="1200" dirty="0" smtClean="0">
              <a:solidFill>
                <a:srgbClr val="0070C0"/>
              </a:solidFill>
            </a:rPr>
            <a:t>Сақтардан соң Жетісу жерін мекендеген</a:t>
          </a:r>
          <a:endParaRPr lang="ru-RU" sz="2100" kern="1200" dirty="0">
            <a:solidFill>
              <a:srgbClr val="0070C0"/>
            </a:solidFill>
          </a:endParaRPr>
        </a:p>
      </dsp:txBody>
      <dsp:txXfrm>
        <a:off x="0" y="477236"/>
        <a:ext cx="2678924" cy="1607355"/>
      </dsp:txXfrm>
    </dsp:sp>
    <dsp:sp modelId="{F87A427A-75AF-44C5-B618-465EFBDBB309}">
      <dsp:nvSpPr>
        <dsp:cNvPr id="0" name=""/>
        <dsp:cNvSpPr/>
      </dsp:nvSpPr>
      <dsp:spPr>
        <a:xfrm>
          <a:off x="2946817" y="477236"/>
          <a:ext cx="2678924" cy="16073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kk-KZ" sz="2100" kern="1200" dirty="0" smtClean="0">
              <a:solidFill>
                <a:srgbClr val="0070C0"/>
              </a:solidFill>
            </a:rPr>
            <a:t>Алғашқы этникалық бірлестіктердің бірі</a:t>
          </a:r>
          <a:endParaRPr lang="ru-RU" sz="2100" kern="1200" dirty="0">
            <a:solidFill>
              <a:srgbClr val="0070C0"/>
            </a:solidFill>
          </a:endParaRPr>
        </a:p>
      </dsp:txBody>
      <dsp:txXfrm>
        <a:off x="2946817" y="477236"/>
        <a:ext cx="2678924" cy="1607355"/>
      </dsp:txXfrm>
    </dsp:sp>
    <dsp:sp modelId="{2EAFB51E-BFEB-4A8E-B9B6-1F45F492A998}">
      <dsp:nvSpPr>
        <dsp:cNvPr id="0" name=""/>
        <dsp:cNvSpPr/>
      </dsp:nvSpPr>
      <dsp:spPr>
        <a:xfrm>
          <a:off x="5893635" y="477236"/>
          <a:ext cx="2678924" cy="16073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kk-KZ" sz="2100" kern="1200" dirty="0" smtClean="0">
              <a:solidFill>
                <a:srgbClr val="0070C0"/>
              </a:solidFill>
            </a:rPr>
            <a:t>Б.з.б. 3 ғасыр мен б.з.-дың 5 ғасыры аралығында өмір сүрген</a:t>
          </a:r>
          <a:endParaRPr lang="ru-RU" sz="2100" kern="1200" dirty="0">
            <a:solidFill>
              <a:srgbClr val="0070C0"/>
            </a:solidFill>
          </a:endParaRPr>
        </a:p>
      </dsp:txBody>
      <dsp:txXfrm>
        <a:off x="5893635" y="477236"/>
        <a:ext cx="2678924" cy="1607355"/>
      </dsp:txXfrm>
    </dsp:sp>
    <dsp:sp modelId="{7EE39927-6C1F-4E7C-8262-DBA5741BCAF5}">
      <dsp:nvSpPr>
        <dsp:cNvPr id="0" name=""/>
        <dsp:cNvSpPr/>
      </dsp:nvSpPr>
      <dsp:spPr>
        <a:xfrm>
          <a:off x="1473408" y="2352483"/>
          <a:ext cx="2678924" cy="16073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kk-KZ" sz="2100" kern="1200" dirty="0" smtClean="0">
              <a:solidFill>
                <a:srgbClr val="0070C0"/>
              </a:solidFill>
            </a:rPr>
            <a:t>Тянь-Шань, Қытайдың солт-батыс, Тарбағатай жерлерінде өз ізін қалдырған</a:t>
          </a:r>
          <a:endParaRPr lang="ru-RU" sz="2100" kern="1200" dirty="0">
            <a:solidFill>
              <a:srgbClr val="0070C0"/>
            </a:solidFill>
          </a:endParaRPr>
        </a:p>
      </dsp:txBody>
      <dsp:txXfrm>
        <a:off x="1473408" y="2352483"/>
        <a:ext cx="2678924" cy="1607355"/>
      </dsp:txXfrm>
    </dsp:sp>
    <dsp:sp modelId="{D27D996D-6A09-4AF7-82DA-937AF0077812}">
      <dsp:nvSpPr>
        <dsp:cNvPr id="0" name=""/>
        <dsp:cNvSpPr/>
      </dsp:nvSpPr>
      <dsp:spPr>
        <a:xfrm>
          <a:off x="4420226" y="2352483"/>
          <a:ext cx="2678924" cy="16073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kk-KZ" sz="2100" kern="1200" dirty="0" smtClean="0">
              <a:solidFill>
                <a:srgbClr val="0070C0"/>
              </a:solidFill>
            </a:rPr>
            <a:t>“Үйсін” атауы қытай жазбаларында б.з.б. 2 ғ. бастап кездеседі</a:t>
          </a:r>
          <a:endParaRPr lang="ru-RU" sz="2100" kern="1200" dirty="0">
            <a:solidFill>
              <a:srgbClr val="0070C0"/>
            </a:solidFill>
          </a:endParaRPr>
        </a:p>
      </dsp:txBody>
      <dsp:txXfrm>
        <a:off x="4420226" y="2352483"/>
        <a:ext cx="2678924" cy="16073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E00A3-EDC6-4220-A042-99D43215327D}">
      <dsp:nvSpPr>
        <dsp:cNvPr id="0" name=""/>
        <dsp:cNvSpPr/>
      </dsp:nvSpPr>
      <dsp:spPr>
        <a:xfrm>
          <a:off x="0" y="0"/>
          <a:ext cx="86868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kk-KZ" sz="2700" kern="1200" dirty="0" smtClean="0">
              <a:solidFill>
                <a:srgbClr val="00B0F0"/>
              </a:solidFill>
            </a:rPr>
            <a:t>Ертедегі қытай деректерінде көрсетілгендей, “үйсіндер егіншілікпен де, бау-бақшамен де шұғылданбайды”</a:t>
          </a:r>
          <a:endParaRPr lang="ru-RU" sz="2700" kern="1200" dirty="0">
            <a:solidFill>
              <a:srgbClr val="00B0F0"/>
            </a:solidFill>
          </a:endParaRPr>
        </a:p>
      </dsp:txBody>
      <dsp:txXfrm>
        <a:off x="1878796" y="0"/>
        <a:ext cx="6808003" cy="1414363"/>
      </dsp:txXfrm>
    </dsp:sp>
    <dsp:sp modelId="{A97B9D49-49FB-420E-8E05-4157685D4B71}">
      <dsp:nvSpPr>
        <dsp:cNvPr id="0" name=""/>
        <dsp:cNvSpPr/>
      </dsp:nvSpPr>
      <dsp:spPr>
        <a:xfrm>
          <a:off x="141436" y="141436"/>
          <a:ext cx="1737360" cy="113149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B9758F-CD4B-4678-A921-BFCCDCE79FDB}">
      <dsp:nvSpPr>
        <dsp:cNvPr id="0" name=""/>
        <dsp:cNvSpPr/>
      </dsp:nvSpPr>
      <dsp:spPr>
        <a:xfrm>
          <a:off x="0" y="1555799"/>
          <a:ext cx="86868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kk-KZ" sz="2700" kern="1200" dirty="0" smtClean="0">
              <a:solidFill>
                <a:srgbClr val="00B0F0"/>
              </a:solidFill>
            </a:rPr>
            <a:t>Шөбі мен суы мол жерлерді таңдап, малмен бірге бір орыннан екінші орынға көшіп жүреді</a:t>
          </a:r>
          <a:endParaRPr lang="ru-RU" sz="2700" kern="1200" dirty="0">
            <a:solidFill>
              <a:srgbClr val="00B0F0"/>
            </a:solidFill>
          </a:endParaRPr>
        </a:p>
      </dsp:txBody>
      <dsp:txXfrm>
        <a:off x="1878796" y="1555799"/>
        <a:ext cx="6808003" cy="1414363"/>
      </dsp:txXfrm>
    </dsp:sp>
    <dsp:sp modelId="{16B51835-E4D4-4A70-921A-41C20BFA9768}">
      <dsp:nvSpPr>
        <dsp:cNvPr id="0" name=""/>
        <dsp:cNvSpPr/>
      </dsp:nvSpPr>
      <dsp:spPr>
        <a:xfrm>
          <a:off x="141436" y="1697235"/>
          <a:ext cx="1737360" cy="113149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2A3636-0BD3-4586-AAD2-7A7F300B59FD}">
      <dsp:nvSpPr>
        <dsp:cNvPr id="0" name=""/>
        <dsp:cNvSpPr/>
      </dsp:nvSpPr>
      <dsp:spPr>
        <a:xfrm>
          <a:off x="0" y="3111598"/>
          <a:ext cx="86868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kk-KZ" sz="2700" kern="1200" dirty="0" smtClean="0">
              <a:solidFill>
                <a:srgbClr val="00B0F0"/>
              </a:solidFill>
            </a:rPr>
            <a:t>Табиғаты: “Жерлері тегіс, шөптесін, жаңбырлы әрә суық келеді” Тауларында қылқан жапырақты ағаш өседі.</a:t>
          </a:r>
          <a:endParaRPr lang="ru-RU" sz="2700" kern="1200" dirty="0">
            <a:solidFill>
              <a:srgbClr val="00B0F0"/>
            </a:solidFill>
          </a:endParaRPr>
        </a:p>
      </dsp:txBody>
      <dsp:txXfrm>
        <a:off x="1878796" y="3111598"/>
        <a:ext cx="6808003" cy="1414363"/>
      </dsp:txXfrm>
    </dsp:sp>
    <dsp:sp modelId="{11DE6A46-77C4-45A5-9E36-CA10CBCED837}">
      <dsp:nvSpPr>
        <dsp:cNvPr id="0" name=""/>
        <dsp:cNvSpPr/>
      </dsp:nvSpPr>
      <dsp:spPr>
        <a:xfrm>
          <a:off x="141436" y="3253035"/>
          <a:ext cx="1737360" cy="113149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E3C66-533F-444E-AE46-956771BA70FA}">
      <dsp:nvSpPr>
        <dsp:cNvPr id="0" name=""/>
        <dsp:cNvSpPr/>
      </dsp:nvSpPr>
      <dsp:spPr>
        <a:xfrm>
          <a:off x="0" y="0"/>
          <a:ext cx="8686800" cy="1718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kk-KZ" sz="4900" kern="1200" dirty="0" smtClean="0"/>
            <a:t>Шығысында- </a:t>
          </a:r>
          <a:r>
            <a:rPr lang="kk-KZ" sz="4900" kern="1200" dirty="0" smtClean="0"/>
            <a:t>Ғұндармен</a:t>
          </a:r>
          <a:endParaRPr lang="ru-RU" sz="4900" kern="1200" dirty="0"/>
        </a:p>
      </dsp:txBody>
      <dsp:txXfrm>
        <a:off x="1909257" y="0"/>
        <a:ext cx="6777542" cy="1718976"/>
      </dsp:txXfrm>
    </dsp:sp>
    <dsp:sp modelId="{316962A9-12C4-46A7-8948-3DB8C35DC84F}">
      <dsp:nvSpPr>
        <dsp:cNvPr id="0" name=""/>
        <dsp:cNvSpPr/>
      </dsp:nvSpPr>
      <dsp:spPr>
        <a:xfrm>
          <a:off x="171897" y="171897"/>
          <a:ext cx="1737360" cy="137518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AFB45E-CA73-4822-AA01-14BB8C82F9D3}">
      <dsp:nvSpPr>
        <dsp:cNvPr id="0" name=""/>
        <dsp:cNvSpPr/>
      </dsp:nvSpPr>
      <dsp:spPr>
        <a:xfrm>
          <a:off x="0" y="1890874"/>
          <a:ext cx="8686800" cy="1718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kk-KZ" sz="4900" kern="1200" dirty="0" smtClean="0"/>
            <a:t>Солтүстік-батысында- </a:t>
          </a:r>
          <a:r>
            <a:rPr lang="kk-KZ" sz="4900" kern="1200" dirty="0" smtClean="0"/>
            <a:t>Қаңлымен</a:t>
          </a:r>
          <a:endParaRPr lang="ru-RU" sz="4900" kern="1200" dirty="0"/>
        </a:p>
      </dsp:txBody>
      <dsp:txXfrm>
        <a:off x="1909257" y="1890874"/>
        <a:ext cx="6777542" cy="1718976"/>
      </dsp:txXfrm>
    </dsp:sp>
    <dsp:sp modelId="{9A13E589-F0DC-4AD4-89CC-930C8BD723F2}">
      <dsp:nvSpPr>
        <dsp:cNvPr id="0" name=""/>
        <dsp:cNvSpPr/>
      </dsp:nvSpPr>
      <dsp:spPr>
        <a:xfrm>
          <a:off x="171897" y="2062772"/>
          <a:ext cx="1737360" cy="137518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A5F983-9F52-4C6B-83AB-CBA4928CD27B}">
      <dsp:nvSpPr>
        <dsp:cNvPr id="0" name=""/>
        <dsp:cNvSpPr/>
      </dsp:nvSpPr>
      <dsp:spPr>
        <a:xfrm>
          <a:off x="0" y="3781749"/>
          <a:ext cx="8686800" cy="1718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kk-KZ" sz="4900" kern="1200" dirty="0" smtClean="0"/>
            <a:t>Батысында- </a:t>
          </a:r>
          <a:r>
            <a:rPr lang="kk-KZ" sz="4900" kern="1200" dirty="0" smtClean="0"/>
            <a:t>Дауаниямен</a:t>
          </a:r>
          <a:endParaRPr lang="ru-RU" sz="4900" kern="1200" dirty="0"/>
        </a:p>
      </dsp:txBody>
      <dsp:txXfrm>
        <a:off x="1909257" y="3781749"/>
        <a:ext cx="6777542" cy="1718976"/>
      </dsp:txXfrm>
    </dsp:sp>
    <dsp:sp modelId="{E2C8FC41-953B-420A-AE36-7CF4B7A00DBA}">
      <dsp:nvSpPr>
        <dsp:cNvPr id="0" name=""/>
        <dsp:cNvSpPr/>
      </dsp:nvSpPr>
      <dsp:spPr>
        <a:xfrm>
          <a:off x="171897" y="3953646"/>
          <a:ext cx="1737360" cy="1375181"/>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046A0-3821-46D3-9C4A-9FC507BD6482}">
      <dsp:nvSpPr>
        <dsp:cNvPr id="0" name=""/>
        <dsp:cNvSpPr/>
      </dsp:nvSpPr>
      <dsp:spPr>
        <a:xfrm rot="10800000">
          <a:off x="1551759" y="508"/>
          <a:ext cx="5308014" cy="8591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846" tIns="95250" rIns="177800" bIns="95250" numCol="1" spcCol="1270" anchor="ctr" anchorCtr="0">
          <a:noAutofit/>
        </a:bodyPr>
        <a:lstStyle/>
        <a:p>
          <a:pPr lvl="0" algn="ctr" defTabSz="1111250">
            <a:lnSpc>
              <a:spcPct val="90000"/>
            </a:lnSpc>
            <a:spcBef>
              <a:spcPct val="0"/>
            </a:spcBef>
            <a:spcAft>
              <a:spcPct val="35000"/>
            </a:spcAft>
          </a:pPr>
          <a:r>
            <a:rPr lang="kk-KZ" sz="2500" kern="1200" dirty="0" smtClean="0"/>
            <a:t>Үйсіндердің үлкен гуньмосы Чигу қаласында тұрды</a:t>
          </a:r>
          <a:endParaRPr lang="ru-RU" sz="2500" kern="1200" dirty="0"/>
        </a:p>
      </dsp:txBody>
      <dsp:txXfrm rot="10800000">
        <a:off x="1766537" y="508"/>
        <a:ext cx="5093236" cy="859114"/>
      </dsp:txXfrm>
    </dsp:sp>
    <dsp:sp modelId="{C3638A86-A5D6-4518-85AE-B4D85B0B80D4}">
      <dsp:nvSpPr>
        <dsp:cNvPr id="0" name=""/>
        <dsp:cNvSpPr/>
      </dsp:nvSpPr>
      <dsp:spPr>
        <a:xfrm>
          <a:off x="1122202" y="508"/>
          <a:ext cx="859114" cy="85911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911A2F-8E0D-4EC6-8817-C090D1BE60BF}">
      <dsp:nvSpPr>
        <dsp:cNvPr id="0" name=""/>
        <dsp:cNvSpPr/>
      </dsp:nvSpPr>
      <dsp:spPr>
        <a:xfrm rot="10800000">
          <a:off x="1551759" y="1106359"/>
          <a:ext cx="5308014" cy="8591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846" tIns="95250" rIns="177800" bIns="95250" numCol="1" spcCol="1270" anchor="ctr" anchorCtr="0">
          <a:noAutofit/>
        </a:bodyPr>
        <a:lstStyle/>
        <a:p>
          <a:pPr lvl="0" algn="ctr" defTabSz="1111250">
            <a:lnSpc>
              <a:spcPct val="90000"/>
            </a:lnSpc>
            <a:spcBef>
              <a:spcPct val="0"/>
            </a:spcBef>
            <a:spcAft>
              <a:spcPct val="35000"/>
            </a:spcAft>
          </a:pPr>
          <a:r>
            <a:rPr lang="kk-KZ" sz="2500" kern="1200" dirty="0" smtClean="0"/>
            <a:t>Халқы 630 мың адам</a:t>
          </a:r>
          <a:endParaRPr lang="ru-RU" sz="2500" kern="1200" dirty="0"/>
        </a:p>
      </dsp:txBody>
      <dsp:txXfrm rot="10800000">
        <a:off x="1766537" y="1106359"/>
        <a:ext cx="5093236" cy="859114"/>
      </dsp:txXfrm>
    </dsp:sp>
    <dsp:sp modelId="{05C976E4-6260-466A-A4F3-0454F5DC65C4}">
      <dsp:nvSpPr>
        <dsp:cNvPr id="0" name=""/>
        <dsp:cNvSpPr/>
      </dsp:nvSpPr>
      <dsp:spPr>
        <a:xfrm>
          <a:off x="1122202" y="1106359"/>
          <a:ext cx="859114" cy="859114"/>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3CCCB1-6E94-4223-9553-7F0732202B8D}">
      <dsp:nvSpPr>
        <dsp:cNvPr id="0" name=""/>
        <dsp:cNvSpPr/>
      </dsp:nvSpPr>
      <dsp:spPr>
        <a:xfrm rot="10800000">
          <a:off x="1551759" y="2212211"/>
          <a:ext cx="5308014" cy="8591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846" tIns="95250" rIns="177800" bIns="95250" numCol="1" spcCol="1270" anchor="ctr" anchorCtr="0">
          <a:noAutofit/>
        </a:bodyPr>
        <a:lstStyle/>
        <a:p>
          <a:pPr lvl="0" algn="ctr" defTabSz="1111250">
            <a:lnSpc>
              <a:spcPct val="90000"/>
            </a:lnSpc>
            <a:spcBef>
              <a:spcPct val="0"/>
            </a:spcBef>
            <a:spcAft>
              <a:spcPct val="35000"/>
            </a:spcAft>
          </a:pPr>
          <a:r>
            <a:rPr lang="kk-KZ" sz="2500" kern="1200" dirty="0" smtClean="0"/>
            <a:t>Әскері 188800 жауынгер</a:t>
          </a:r>
          <a:endParaRPr lang="ru-RU" sz="2500" kern="1200" dirty="0"/>
        </a:p>
      </dsp:txBody>
      <dsp:txXfrm rot="10800000">
        <a:off x="1766537" y="2212211"/>
        <a:ext cx="5093236" cy="859114"/>
      </dsp:txXfrm>
    </dsp:sp>
    <dsp:sp modelId="{B109C648-6C7A-4A72-8DC0-57ACBD0A29EC}">
      <dsp:nvSpPr>
        <dsp:cNvPr id="0" name=""/>
        <dsp:cNvSpPr/>
      </dsp:nvSpPr>
      <dsp:spPr>
        <a:xfrm>
          <a:off x="1122202" y="2212211"/>
          <a:ext cx="859114" cy="859114"/>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5DCD1-1C9B-47FE-9D65-805FD6D74964}">
      <dsp:nvSpPr>
        <dsp:cNvPr id="0" name=""/>
        <dsp:cNvSpPr/>
      </dsp:nvSpPr>
      <dsp:spPr>
        <a:xfrm>
          <a:off x="2637" y="416869"/>
          <a:ext cx="2496106" cy="17583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kk-KZ" sz="3600" kern="1200" dirty="0" smtClean="0">
              <a:solidFill>
                <a:srgbClr val="00B0F0"/>
              </a:solidFill>
            </a:rPr>
            <a:t>Бек</a:t>
          </a:r>
          <a:endParaRPr lang="ru-RU" sz="3600" kern="1200" dirty="0">
            <a:solidFill>
              <a:srgbClr val="00B0F0"/>
            </a:solidFill>
          </a:endParaRPr>
        </a:p>
      </dsp:txBody>
      <dsp:txXfrm>
        <a:off x="2637" y="416869"/>
        <a:ext cx="2496106" cy="1758337"/>
      </dsp:txXfrm>
    </dsp:sp>
    <dsp:sp modelId="{BA9F2BAE-4EE6-44A8-B0C0-2E5D91360000}">
      <dsp:nvSpPr>
        <dsp:cNvPr id="0" name=""/>
        <dsp:cNvSpPr/>
      </dsp:nvSpPr>
      <dsp:spPr>
        <a:xfrm>
          <a:off x="2791800" y="416869"/>
          <a:ext cx="2930562" cy="17583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kk-KZ" sz="3400" kern="1200" dirty="0" smtClean="0">
              <a:solidFill>
                <a:srgbClr val="00B0F0"/>
              </a:solidFill>
            </a:rPr>
            <a:t>Жеке тайпа көсемдері</a:t>
          </a:r>
          <a:endParaRPr lang="ru-RU" sz="3400" kern="1200" dirty="0">
            <a:solidFill>
              <a:srgbClr val="00B0F0"/>
            </a:solidFill>
          </a:endParaRPr>
        </a:p>
      </dsp:txBody>
      <dsp:txXfrm>
        <a:off x="2791800" y="416869"/>
        <a:ext cx="2930562" cy="1758337"/>
      </dsp:txXfrm>
    </dsp:sp>
    <dsp:sp modelId="{1CA6B73E-BE93-46A6-9EAD-96C6B321A851}">
      <dsp:nvSpPr>
        <dsp:cNvPr id="0" name=""/>
        <dsp:cNvSpPr/>
      </dsp:nvSpPr>
      <dsp:spPr>
        <a:xfrm>
          <a:off x="6015419" y="416869"/>
          <a:ext cx="2483065" cy="17583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kk-KZ" sz="3400" kern="1200" dirty="0" smtClean="0">
              <a:solidFill>
                <a:srgbClr val="00B0F0"/>
              </a:solidFill>
            </a:rPr>
            <a:t>Ұсақ рубасылар</a:t>
          </a:r>
          <a:endParaRPr lang="ru-RU" sz="3400" kern="1200" dirty="0">
            <a:solidFill>
              <a:srgbClr val="00B0F0"/>
            </a:solidFill>
          </a:endParaRPr>
        </a:p>
      </dsp:txBody>
      <dsp:txXfrm>
        <a:off x="6015419" y="416869"/>
        <a:ext cx="2483065" cy="1758337"/>
      </dsp:txXfrm>
    </dsp:sp>
    <dsp:sp modelId="{E9A78BE5-176C-470C-B63F-DA4063432C59}">
      <dsp:nvSpPr>
        <dsp:cNvPr id="0" name=""/>
        <dsp:cNvSpPr/>
      </dsp:nvSpPr>
      <dsp:spPr>
        <a:xfrm>
          <a:off x="71432" y="2603532"/>
          <a:ext cx="2930562" cy="17583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kk-KZ" sz="3400" kern="1200" dirty="0" smtClean="0">
              <a:solidFill>
                <a:srgbClr val="00B0F0"/>
              </a:solidFill>
            </a:rPr>
            <a:t>Қарапайым халық</a:t>
          </a:r>
          <a:endParaRPr lang="ru-RU" sz="3400" kern="1200" dirty="0">
            <a:solidFill>
              <a:srgbClr val="00B0F0"/>
            </a:solidFill>
          </a:endParaRPr>
        </a:p>
      </dsp:txBody>
      <dsp:txXfrm>
        <a:off x="71432" y="2603532"/>
        <a:ext cx="2930562" cy="1758337"/>
      </dsp:txXfrm>
    </dsp:sp>
    <dsp:sp modelId="{3C186DE0-785F-440D-BAA7-E7DF98778620}">
      <dsp:nvSpPr>
        <dsp:cNvPr id="0" name=""/>
        <dsp:cNvSpPr/>
      </dsp:nvSpPr>
      <dsp:spPr>
        <a:xfrm>
          <a:off x="5214979" y="2571776"/>
          <a:ext cx="2930562" cy="17583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kk-KZ" sz="3400" kern="1200" dirty="0" smtClean="0">
              <a:solidFill>
                <a:srgbClr val="00B0F0"/>
              </a:solidFill>
            </a:rPr>
            <a:t>Малшылар мен егіншілер</a:t>
          </a:r>
          <a:endParaRPr lang="ru-RU" sz="3400" kern="1200" dirty="0">
            <a:solidFill>
              <a:srgbClr val="00B0F0"/>
            </a:solidFill>
          </a:endParaRPr>
        </a:p>
      </dsp:txBody>
      <dsp:txXfrm>
        <a:off x="5214979" y="2571776"/>
        <a:ext cx="2930562" cy="17583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796B8-C8C4-4C9F-A72D-8F50A58F1E07}">
      <dsp:nvSpPr>
        <dsp:cNvPr id="0" name=""/>
        <dsp:cNvSpPr/>
      </dsp:nvSpPr>
      <dsp:spPr>
        <a:xfrm rot="5400000">
          <a:off x="5323599" y="-2048285"/>
          <a:ext cx="1166849"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kk-KZ" sz="1700" kern="1200" dirty="0" smtClean="0"/>
            <a:t>4-5 мың жылқылары болды, өз жылқыларын айыру үшін оларға </a:t>
          </a:r>
          <a:r>
            <a:rPr lang="kk-KZ" sz="1700" b="1" kern="1200" dirty="0" smtClean="0"/>
            <a:t>таңба</a:t>
          </a:r>
          <a:r>
            <a:rPr lang="kk-KZ" sz="1700" kern="1200" dirty="0" smtClean="0"/>
            <a:t> салды</a:t>
          </a:r>
          <a:endParaRPr lang="ru-RU" sz="1700" kern="1200" dirty="0"/>
        </a:p>
      </dsp:txBody>
      <dsp:txXfrm rot="-5400000">
        <a:off x="3127248" y="205027"/>
        <a:ext cx="5502591" cy="1052927"/>
      </dsp:txXfrm>
    </dsp:sp>
    <dsp:sp modelId="{3D734E0C-7A97-494D-8F86-40D9FCAA6CA2}">
      <dsp:nvSpPr>
        <dsp:cNvPr id="0" name=""/>
        <dsp:cNvSpPr/>
      </dsp:nvSpPr>
      <dsp:spPr>
        <a:xfrm>
          <a:off x="0" y="2209"/>
          <a:ext cx="3127248" cy="14585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kk-KZ" sz="4300" b="1" kern="1200" cap="none" spc="0" dirty="0" smtClean="0">
              <a:ln w="10541" cmpd="sng">
                <a:solidFill>
                  <a:schemeClr val="accent1">
                    <a:shade val="88000"/>
                    <a:satMod val="110000"/>
                  </a:schemeClr>
                </a:solidFill>
                <a:prstDash val="solid"/>
              </a:ln>
              <a:solidFill>
                <a:srgbClr val="00B0F0"/>
              </a:solidFill>
              <a:effectLst/>
            </a:rPr>
            <a:t>Бай үйсіндер</a:t>
          </a:r>
          <a:endParaRPr lang="ru-RU" sz="4300" b="1" kern="1200" cap="none" spc="0" dirty="0">
            <a:ln w="10541" cmpd="sng">
              <a:solidFill>
                <a:schemeClr val="accent1">
                  <a:shade val="88000"/>
                  <a:satMod val="110000"/>
                </a:schemeClr>
              </a:solidFill>
              <a:prstDash val="solid"/>
            </a:ln>
            <a:solidFill>
              <a:srgbClr val="00B0F0"/>
            </a:solidFill>
            <a:effectLst/>
          </a:endParaRPr>
        </a:p>
      </dsp:txBody>
      <dsp:txXfrm>
        <a:off x="71201" y="73410"/>
        <a:ext cx="2984846" cy="1316159"/>
      </dsp:txXfrm>
    </dsp:sp>
    <dsp:sp modelId="{52FF3093-7C69-4561-B9DB-B42FB8060614}">
      <dsp:nvSpPr>
        <dsp:cNvPr id="0" name=""/>
        <dsp:cNvSpPr/>
      </dsp:nvSpPr>
      <dsp:spPr>
        <a:xfrm rot="5400000">
          <a:off x="5323599" y="-464391"/>
          <a:ext cx="1166849"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kk-KZ" sz="1700" kern="1200" dirty="0" smtClean="0"/>
            <a:t>Киімдері</a:t>
          </a:r>
          <a:r>
            <a:rPr lang="kk-KZ" sz="1700" kern="1200" baseline="0" dirty="0" smtClean="0"/>
            <a:t> көбінесе жібектен, биязы жүннен тоқылған матадан тігілді</a:t>
          </a:r>
          <a:endParaRPr lang="ru-RU" sz="1700" kern="1200" dirty="0"/>
        </a:p>
      </dsp:txBody>
      <dsp:txXfrm rot="-5400000">
        <a:off x="3127248" y="1788921"/>
        <a:ext cx="5502591" cy="1052927"/>
      </dsp:txXfrm>
    </dsp:sp>
    <dsp:sp modelId="{A8D7F02F-7E92-452C-BFDF-D8543A3138B6}">
      <dsp:nvSpPr>
        <dsp:cNvPr id="0" name=""/>
        <dsp:cNvSpPr/>
      </dsp:nvSpPr>
      <dsp:spPr>
        <a:xfrm>
          <a:off x="0" y="1533700"/>
          <a:ext cx="3127248" cy="14585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kk-KZ" sz="4300" b="1" kern="1200" cap="none" spc="0" dirty="0" smtClean="0">
              <a:ln w="10541" cmpd="sng">
                <a:solidFill>
                  <a:schemeClr val="accent1">
                    <a:shade val="88000"/>
                    <a:satMod val="110000"/>
                  </a:schemeClr>
                </a:solidFill>
                <a:prstDash val="solid"/>
              </a:ln>
              <a:solidFill>
                <a:srgbClr val="00B0F0"/>
              </a:solidFill>
              <a:effectLst/>
            </a:rPr>
            <a:t>Дәулетті адамдар</a:t>
          </a:r>
          <a:endParaRPr lang="ru-RU" sz="4300" b="1" kern="1200" cap="none" spc="0" dirty="0">
            <a:ln w="10541" cmpd="sng">
              <a:solidFill>
                <a:schemeClr val="accent1">
                  <a:shade val="88000"/>
                  <a:satMod val="110000"/>
                </a:schemeClr>
              </a:solidFill>
              <a:prstDash val="solid"/>
            </a:ln>
            <a:solidFill>
              <a:srgbClr val="00B0F0"/>
            </a:solidFill>
            <a:effectLst/>
          </a:endParaRPr>
        </a:p>
      </dsp:txBody>
      <dsp:txXfrm>
        <a:off x="71201" y="1604901"/>
        <a:ext cx="2984846" cy="1316159"/>
      </dsp:txXfrm>
    </dsp:sp>
    <dsp:sp modelId="{000C4094-6C49-4E9D-AB08-3FCFD8319598}">
      <dsp:nvSpPr>
        <dsp:cNvPr id="0" name=""/>
        <dsp:cNvSpPr/>
      </dsp:nvSpPr>
      <dsp:spPr>
        <a:xfrm rot="5400000">
          <a:off x="5323599" y="1014695"/>
          <a:ext cx="1166849"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endParaRPr lang="ru-RU" sz="1700" kern="1200" dirty="0"/>
        </a:p>
        <a:p>
          <a:pPr marL="171450" lvl="1" indent="-171450" algn="l" defTabSz="755650">
            <a:lnSpc>
              <a:spcPct val="90000"/>
            </a:lnSpc>
            <a:spcBef>
              <a:spcPct val="0"/>
            </a:spcBef>
            <a:spcAft>
              <a:spcPct val="15000"/>
            </a:spcAft>
            <a:buChar char="••"/>
          </a:pPr>
          <a:r>
            <a:rPr lang="kk-KZ" sz="1700" kern="1200" dirty="0" smtClean="0"/>
            <a:t>Көбінесе соғыс кезінде тұтқынға түскен адамдардан құралды, жүннен тоқылған, былғары мен қой терісінен тігілген киімдер киді</a:t>
          </a:r>
          <a:endParaRPr lang="ru-RU" sz="1700" kern="1200" dirty="0"/>
        </a:p>
      </dsp:txBody>
      <dsp:txXfrm rot="-5400000">
        <a:off x="3127248" y="3268008"/>
        <a:ext cx="5502591" cy="1052927"/>
      </dsp:txXfrm>
    </dsp:sp>
    <dsp:sp modelId="{79788F4A-8802-40C7-885A-116A0603AD74}">
      <dsp:nvSpPr>
        <dsp:cNvPr id="0" name=""/>
        <dsp:cNvSpPr/>
      </dsp:nvSpPr>
      <dsp:spPr>
        <a:xfrm>
          <a:off x="0" y="3065190"/>
          <a:ext cx="3127248" cy="14585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kk-KZ" sz="4300" b="1" kern="1200" cap="none" spc="0" dirty="0" smtClean="0">
              <a:ln w="10541" cmpd="sng">
                <a:solidFill>
                  <a:schemeClr val="accent1">
                    <a:shade val="88000"/>
                    <a:satMod val="110000"/>
                  </a:schemeClr>
                </a:solidFill>
                <a:prstDash val="solid"/>
              </a:ln>
              <a:solidFill>
                <a:srgbClr val="00B0F0"/>
              </a:solidFill>
              <a:effectLst/>
            </a:rPr>
            <a:t>Құлдар</a:t>
          </a:r>
          <a:endParaRPr lang="ru-RU" sz="4300" b="1" kern="1200" cap="none" spc="0" dirty="0">
            <a:ln w="10541" cmpd="sng">
              <a:solidFill>
                <a:schemeClr val="accent1">
                  <a:shade val="88000"/>
                  <a:satMod val="110000"/>
                </a:schemeClr>
              </a:solidFill>
              <a:prstDash val="solid"/>
            </a:ln>
            <a:solidFill>
              <a:srgbClr val="00B0F0"/>
            </a:solidFill>
            <a:effectLst/>
          </a:endParaRPr>
        </a:p>
      </dsp:txBody>
      <dsp:txXfrm>
        <a:off x="71201" y="3136391"/>
        <a:ext cx="2984846" cy="13161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087E1-16AD-47AF-BCF8-88009F040F49}">
      <dsp:nvSpPr>
        <dsp:cNvPr id="0" name=""/>
        <dsp:cNvSpPr/>
      </dsp:nvSpPr>
      <dsp:spPr>
        <a:xfrm>
          <a:off x="2438400" y="309"/>
          <a:ext cx="3657600" cy="120545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kk-KZ" sz="1600" kern="1200" dirty="0" smtClean="0"/>
            <a:t>Жерленген зираттардан білуге боладыҮлкен обаларға бай адамдармен бірге бағалы заттар қойылған</a:t>
          </a:r>
          <a:endParaRPr lang="ru-RU" sz="1600" kern="1200" dirty="0"/>
        </a:p>
      </dsp:txBody>
      <dsp:txXfrm>
        <a:off x="2438400" y="150990"/>
        <a:ext cx="3205556" cy="904089"/>
      </dsp:txXfrm>
    </dsp:sp>
    <dsp:sp modelId="{2C006367-1AD2-4210-AF5C-93CF87F62CE2}">
      <dsp:nvSpPr>
        <dsp:cNvPr id="0" name=""/>
        <dsp:cNvSpPr/>
      </dsp:nvSpPr>
      <dsp:spPr>
        <a:xfrm>
          <a:off x="0" y="309"/>
          <a:ext cx="2438400" cy="12054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kk-KZ" sz="2500" kern="1200" dirty="0" smtClean="0"/>
            <a:t>Жеке меншіктің шыққыны</a:t>
          </a:r>
          <a:endParaRPr lang="ru-RU" sz="2500" kern="1200" dirty="0"/>
        </a:p>
      </dsp:txBody>
      <dsp:txXfrm>
        <a:off x="58845" y="59154"/>
        <a:ext cx="2320710" cy="1087761"/>
      </dsp:txXfrm>
    </dsp:sp>
    <dsp:sp modelId="{851297C3-58CB-4DA9-9984-A64D6459E03C}">
      <dsp:nvSpPr>
        <dsp:cNvPr id="0" name=""/>
        <dsp:cNvSpPr/>
      </dsp:nvSpPr>
      <dsp:spPr>
        <a:xfrm>
          <a:off x="2438400" y="1326305"/>
          <a:ext cx="3657600" cy="120545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kk-KZ" sz="1600" kern="1200" dirty="0" smtClean="0"/>
            <a:t>Қабірге қайтыс болған адамның қарапайым тұтынған заттары салынған</a:t>
          </a:r>
          <a:endParaRPr lang="ru-RU" sz="1600" kern="1200" dirty="0"/>
        </a:p>
      </dsp:txBody>
      <dsp:txXfrm>
        <a:off x="2438400" y="1476986"/>
        <a:ext cx="3205556" cy="904089"/>
      </dsp:txXfrm>
    </dsp:sp>
    <dsp:sp modelId="{ED298635-4E38-46B7-93B3-BAA72DADE52F}">
      <dsp:nvSpPr>
        <dsp:cNvPr id="0" name=""/>
        <dsp:cNvSpPr/>
      </dsp:nvSpPr>
      <dsp:spPr>
        <a:xfrm>
          <a:off x="0" y="1326305"/>
          <a:ext cx="2438400" cy="12054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kk-KZ" sz="2500" kern="1200" dirty="0" smtClean="0"/>
            <a:t>Малшылар мен егіншілер</a:t>
          </a:r>
          <a:endParaRPr lang="ru-RU" sz="2500" kern="1200" dirty="0"/>
        </a:p>
      </dsp:txBody>
      <dsp:txXfrm>
        <a:off x="58845" y="1385150"/>
        <a:ext cx="2320710" cy="10877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A33C2-FC2C-4085-9050-1C3103AA2FFE}">
      <dsp:nvSpPr>
        <dsp:cNvPr id="0" name=""/>
        <dsp:cNvSpPr/>
      </dsp:nvSpPr>
      <dsp:spPr>
        <a:xfrm>
          <a:off x="1500302" y="1116118"/>
          <a:ext cx="857046" cy="8570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kk-KZ" sz="1900" kern="1200" dirty="0" smtClean="0"/>
            <a:t>Үйсін</a:t>
          </a:r>
          <a:endParaRPr lang="ru-RU" sz="1900" kern="1200" dirty="0"/>
        </a:p>
      </dsp:txBody>
      <dsp:txXfrm>
        <a:off x="1625813" y="1241629"/>
        <a:ext cx="606024" cy="606024"/>
      </dsp:txXfrm>
    </dsp:sp>
    <dsp:sp modelId="{F13372BF-1D70-4C48-9E44-DEA8FEEC4EA4}">
      <dsp:nvSpPr>
        <dsp:cNvPr id="0" name=""/>
        <dsp:cNvSpPr/>
      </dsp:nvSpPr>
      <dsp:spPr>
        <a:xfrm rot="16200000">
          <a:off x="1800008" y="967305"/>
          <a:ext cx="257634" cy="39990"/>
        </a:xfrm>
        <a:custGeom>
          <a:avLst/>
          <a:gdLst/>
          <a:ahLst/>
          <a:cxnLst/>
          <a:rect l="0" t="0" r="0" b="0"/>
          <a:pathLst>
            <a:path>
              <a:moveTo>
                <a:pt x="0" y="19995"/>
              </a:moveTo>
              <a:lnTo>
                <a:pt x="257634" y="199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922385" y="980859"/>
        <a:ext cx="12881" cy="12881"/>
      </dsp:txXfrm>
    </dsp:sp>
    <dsp:sp modelId="{019784F5-AD16-4840-BD62-0D19DA5376F9}">
      <dsp:nvSpPr>
        <dsp:cNvPr id="0" name=""/>
        <dsp:cNvSpPr/>
      </dsp:nvSpPr>
      <dsp:spPr>
        <a:xfrm>
          <a:off x="1500302" y="1436"/>
          <a:ext cx="857046" cy="8570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kk-KZ" sz="4200" kern="1200" dirty="0" smtClean="0"/>
            <a:t>1</a:t>
          </a:r>
          <a:endParaRPr lang="ru-RU" sz="4200" kern="1200" dirty="0"/>
        </a:p>
      </dsp:txBody>
      <dsp:txXfrm>
        <a:off x="1625813" y="126947"/>
        <a:ext cx="606024" cy="606024"/>
      </dsp:txXfrm>
    </dsp:sp>
    <dsp:sp modelId="{10313432-A156-406E-BA86-88A76F52DF08}">
      <dsp:nvSpPr>
        <dsp:cNvPr id="0" name=""/>
        <dsp:cNvSpPr/>
      </dsp:nvSpPr>
      <dsp:spPr>
        <a:xfrm>
          <a:off x="2357349" y="1524646"/>
          <a:ext cx="257634" cy="39990"/>
        </a:xfrm>
        <a:custGeom>
          <a:avLst/>
          <a:gdLst/>
          <a:ahLst/>
          <a:cxnLst/>
          <a:rect l="0" t="0" r="0" b="0"/>
          <a:pathLst>
            <a:path>
              <a:moveTo>
                <a:pt x="0" y="19995"/>
              </a:moveTo>
              <a:lnTo>
                <a:pt x="257634" y="199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479725" y="1538200"/>
        <a:ext cx="12881" cy="12881"/>
      </dsp:txXfrm>
    </dsp:sp>
    <dsp:sp modelId="{39A85C01-BC94-404A-8C97-2025EEFBCD2F}">
      <dsp:nvSpPr>
        <dsp:cNvPr id="0" name=""/>
        <dsp:cNvSpPr/>
      </dsp:nvSpPr>
      <dsp:spPr>
        <a:xfrm>
          <a:off x="2614984" y="1116118"/>
          <a:ext cx="857046" cy="8570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kk-KZ" sz="4200" kern="1200" dirty="0" smtClean="0"/>
            <a:t>3</a:t>
          </a:r>
          <a:endParaRPr lang="ru-RU" sz="4200" kern="1200" dirty="0"/>
        </a:p>
      </dsp:txBody>
      <dsp:txXfrm>
        <a:off x="2740495" y="1241629"/>
        <a:ext cx="606024" cy="606024"/>
      </dsp:txXfrm>
    </dsp:sp>
    <dsp:sp modelId="{92C62EC1-084E-444B-8FB0-5ACF9159082A}">
      <dsp:nvSpPr>
        <dsp:cNvPr id="0" name=""/>
        <dsp:cNvSpPr/>
      </dsp:nvSpPr>
      <dsp:spPr>
        <a:xfrm rot="5400000">
          <a:off x="1800008" y="2081987"/>
          <a:ext cx="257634" cy="39990"/>
        </a:xfrm>
        <a:custGeom>
          <a:avLst/>
          <a:gdLst/>
          <a:ahLst/>
          <a:cxnLst/>
          <a:rect l="0" t="0" r="0" b="0"/>
          <a:pathLst>
            <a:path>
              <a:moveTo>
                <a:pt x="0" y="19995"/>
              </a:moveTo>
              <a:lnTo>
                <a:pt x="257634" y="199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922385" y="2095541"/>
        <a:ext cx="12881" cy="12881"/>
      </dsp:txXfrm>
    </dsp:sp>
    <dsp:sp modelId="{CAFB1067-D0BE-4DEE-94B5-2F68310A0C8C}">
      <dsp:nvSpPr>
        <dsp:cNvPr id="0" name=""/>
        <dsp:cNvSpPr/>
      </dsp:nvSpPr>
      <dsp:spPr>
        <a:xfrm>
          <a:off x="1500302" y="2230799"/>
          <a:ext cx="857046" cy="8570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kk-KZ" sz="4200" kern="1200" dirty="0" smtClean="0"/>
            <a:t>4</a:t>
          </a:r>
          <a:endParaRPr lang="ru-RU" sz="4200" kern="1200" dirty="0"/>
        </a:p>
      </dsp:txBody>
      <dsp:txXfrm>
        <a:off x="1625813" y="2356310"/>
        <a:ext cx="606024" cy="606024"/>
      </dsp:txXfrm>
    </dsp:sp>
    <dsp:sp modelId="{A9FEBB21-D49C-44EE-B373-D1FA2D804FA8}">
      <dsp:nvSpPr>
        <dsp:cNvPr id="0" name=""/>
        <dsp:cNvSpPr/>
      </dsp:nvSpPr>
      <dsp:spPr>
        <a:xfrm rot="10800000">
          <a:off x="1242667" y="1524646"/>
          <a:ext cx="257634" cy="39990"/>
        </a:xfrm>
        <a:custGeom>
          <a:avLst/>
          <a:gdLst/>
          <a:ahLst/>
          <a:cxnLst/>
          <a:rect l="0" t="0" r="0" b="0"/>
          <a:pathLst>
            <a:path>
              <a:moveTo>
                <a:pt x="0" y="19995"/>
              </a:moveTo>
              <a:lnTo>
                <a:pt x="257634" y="199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1365044" y="1538200"/>
        <a:ext cx="12881" cy="12881"/>
      </dsp:txXfrm>
    </dsp:sp>
    <dsp:sp modelId="{C39EA5C0-D125-46CF-880C-268FB964E469}">
      <dsp:nvSpPr>
        <dsp:cNvPr id="0" name=""/>
        <dsp:cNvSpPr/>
      </dsp:nvSpPr>
      <dsp:spPr>
        <a:xfrm>
          <a:off x="385621" y="1116118"/>
          <a:ext cx="857046" cy="8570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kk-KZ" sz="4200" kern="1200" dirty="0" smtClean="0"/>
            <a:t>2</a:t>
          </a:r>
          <a:endParaRPr lang="ru-RU" sz="4200" kern="1200" dirty="0"/>
        </a:p>
      </dsp:txBody>
      <dsp:txXfrm>
        <a:off x="511132" y="1241629"/>
        <a:ext cx="606024" cy="6060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05.12.2016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5.jpeg"/><Relationship Id="rId4" Type="http://schemas.openxmlformats.org/officeDocument/2006/relationships/diagramLayout" Target="../diagrams/layout4.xml"/><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16ffb272d0ed7f18e72911ee5fffedd_500_0_0.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a:xfrm>
            <a:off x="381000" y="4853411"/>
            <a:ext cx="8458200" cy="1718861"/>
          </a:xfrm>
        </p:spPr>
        <p:txBody>
          <a:bodyPr>
            <a:normAutofit/>
          </a:bodyPr>
          <a:lstStyle/>
          <a:p>
            <a:pPr algn="ctr"/>
            <a:r>
              <a:rPr lang="kk-KZ" dirty="0" smtClean="0">
                <a:solidFill>
                  <a:srgbClr val="00B050"/>
                </a:solidFill>
                <a:latin typeface="Times New Roman" pitchFamily="18" charset="0"/>
                <a:cs typeface="Times New Roman" pitchFamily="18" charset="0"/>
              </a:rPr>
              <a:t>Ежелгі </a:t>
            </a:r>
            <a:r>
              <a:rPr lang="kk-KZ" dirty="0" smtClean="0">
                <a:solidFill>
                  <a:srgbClr val="00B050"/>
                </a:solidFill>
                <a:latin typeface="Times New Roman" pitchFamily="18" charset="0"/>
                <a:cs typeface="Times New Roman" pitchFamily="18" charset="0"/>
              </a:rPr>
              <a:t>Қазақстан тарихы</a:t>
            </a:r>
            <a:br>
              <a:rPr lang="kk-KZ" dirty="0" smtClean="0">
                <a:solidFill>
                  <a:srgbClr val="00B050"/>
                </a:solidFill>
                <a:latin typeface="Times New Roman" pitchFamily="18" charset="0"/>
                <a:cs typeface="Times New Roman" pitchFamily="18" charset="0"/>
              </a:rPr>
            </a:br>
            <a:r>
              <a:rPr lang="kk-KZ" dirty="0" smtClean="0">
                <a:solidFill>
                  <a:srgbClr val="00B050"/>
                </a:solidFill>
                <a:latin typeface="Times New Roman" pitchFamily="18" charset="0"/>
                <a:cs typeface="Times New Roman" pitchFamily="18" charset="0"/>
              </a:rPr>
              <a:t>6 сынып</a:t>
            </a:r>
            <a:endParaRPr lang="ru-RU" dirty="0">
              <a:solidFill>
                <a:srgbClr val="00B05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42852"/>
            <a:ext cx="8458200" cy="1785950"/>
          </a:xfrm>
        </p:spPr>
        <p:txBody>
          <a:bodyPr>
            <a:noAutofit/>
          </a:bodyPr>
          <a:lstStyle/>
          <a:p>
            <a:pPr algn="ctr"/>
            <a:r>
              <a:rPr lang="kk-KZ"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cs typeface="Tahoma" pitchFamily="34" charset="0"/>
              </a:rPr>
              <a:t>Үйсіндер тарихы, орналасқан жері</a:t>
            </a:r>
            <a:endParaRPr lang="ru-RU"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cs typeface="Tahoma" pitchFamily="34"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03876054_1245008153_hj003_350a.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p:txBody>
          <a:bodyPr/>
          <a:lstStyle/>
          <a:p>
            <a:pPr algn="ctr"/>
            <a:r>
              <a:rPr lang="kk-KZ"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Тянь-Шань</a:t>
            </a:r>
            <a:endParaRPr lang="ru-RU"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Содержимое 3" descr="80361161.jpg"/>
          <p:cNvPicPr>
            <a:picLocks noGrp="1" noChangeAspect="1"/>
          </p:cNvPicPr>
          <p:nvPr>
            <p:ph idx="1"/>
          </p:nvPr>
        </p:nvPicPr>
        <p:blipFill>
          <a:blip r:embed="rId3" cstate="print"/>
          <a:stretch>
            <a:fillRect/>
          </a:stretch>
        </p:blipFill>
        <p:spPr>
          <a:xfrm>
            <a:off x="214282" y="1285860"/>
            <a:ext cx="8715436" cy="5357850"/>
          </a:xfrm>
          <a:ln>
            <a:noFill/>
          </a:ln>
          <a:effectLst>
            <a:softEdge rad="635000"/>
          </a:effectLst>
        </p:spPr>
      </p:pic>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103876054_1245008153_hj003_350a.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p:txBody>
          <a:bodyPr/>
          <a:lstStyle/>
          <a:p>
            <a:pPr algn="ctr"/>
            <a:r>
              <a:rPr lang="kk-KZ"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Сызба</a:t>
            </a:r>
            <a:endParaRPr lang="ru-RU"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Содержимое 2"/>
          <p:cNvSpPr>
            <a:spLocks noGrp="1"/>
          </p:cNvSpPr>
          <p:nvPr>
            <p:ph idx="1"/>
          </p:nvPr>
        </p:nvSpPr>
        <p:spPr>
          <a:xfrm>
            <a:off x="142844" y="1285860"/>
            <a:ext cx="8848756" cy="5357850"/>
          </a:xfrm>
        </p:spPr>
        <p:txBody>
          <a:bodyPr/>
          <a:lstStyle/>
          <a:p>
            <a:pPr>
              <a:buNone/>
            </a:pPr>
            <a:r>
              <a:rPr lang="kk-KZ" dirty="0" smtClean="0"/>
              <a:t>1.</a:t>
            </a:r>
            <a:endParaRPr lang="ru-RU" dirty="0"/>
          </a:p>
        </p:txBody>
      </p:sp>
      <p:sp>
        <p:nvSpPr>
          <p:cNvPr id="6" name="Овал 5"/>
          <p:cNvSpPr/>
          <p:nvPr/>
        </p:nvSpPr>
        <p:spPr>
          <a:xfrm>
            <a:off x="3500430" y="3143248"/>
            <a:ext cx="2143140"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dirty="0" smtClean="0">
                <a:solidFill>
                  <a:schemeClr val="tx1"/>
                </a:solidFill>
              </a:rPr>
              <a:t>Үйсін</a:t>
            </a:r>
            <a:endParaRPr lang="ru-RU" sz="3600" dirty="0">
              <a:solidFill>
                <a:schemeClr val="tx1"/>
              </a:solidFill>
            </a:endParaRPr>
          </a:p>
        </p:txBody>
      </p:sp>
      <p:sp>
        <p:nvSpPr>
          <p:cNvPr id="7" name="Скругленный прямоугольник 6"/>
          <p:cNvSpPr/>
          <p:nvPr/>
        </p:nvSpPr>
        <p:spPr>
          <a:xfrm>
            <a:off x="3143240" y="1500174"/>
            <a:ext cx="278608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rgbClr val="0070C0"/>
                </a:solidFill>
                <a:latin typeface="Times New Roman" pitchFamily="18" charset="0"/>
                <a:cs typeface="Times New Roman" pitchFamily="18" charset="0"/>
              </a:rPr>
              <a:t>Ат жақты, </a:t>
            </a:r>
            <a:r>
              <a:rPr lang="kk-KZ" dirty="0" smtClean="0">
                <a:solidFill>
                  <a:srgbClr val="0070C0"/>
                </a:solidFill>
                <a:latin typeface="Times New Roman" pitchFamily="18" charset="0"/>
                <a:cs typeface="Times New Roman" pitchFamily="18" charset="0"/>
              </a:rPr>
              <a:t>аққұбаша</a:t>
            </a:r>
            <a:r>
              <a:rPr lang="kk-KZ" dirty="0" smtClean="0">
                <a:solidFill>
                  <a:srgbClr val="0070C0"/>
                </a:solidFill>
                <a:latin typeface="Times New Roman" pitchFamily="18" charset="0"/>
                <a:cs typeface="Times New Roman" pitchFamily="18" charset="0"/>
              </a:rPr>
              <a:t>, сары шашты</a:t>
            </a:r>
            <a:endParaRPr lang="ru-RU" dirty="0">
              <a:solidFill>
                <a:srgbClr val="0070C0"/>
              </a:solidFill>
              <a:latin typeface="Times New Roman" pitchFamily="18" charset="0"/>
              <a:cs typeface="Times New Roman" pitchFamily="18" charset="0"/>
            </a:endParaRPr>
          </a:p>
        </p:txBody>
      </p:sp>
      <p:sp>
        <p:nvSpPr>
          <p:cNvPr id="8" name="Скругленный прямоугольник 7"/>
          <p:cNvSpPr/>
          <p:nvPr/>
        </p:nvSpPr>
        <p:spPr>
          <a:xfrm>
            <a:off x="142844" y="2714620"/>
            <a:ext cx="2786082" cy="2214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rgbClr val="0070C0"/>
                </a:solidFill>
              </a:rPr>
              <a:t>Ордасы Қызыл Аңғар (Чигучен не Чигу) қаласы Ыстықкөл мен Іле өз. Оңтүс- жағалауы аралығында орналасты</a:t>
            </a:r>
            <a:endParaRPr lang="ru-RU" dirty="0">
              <a:solidFill>
                <a:srgbClr val="0070C0"/>
              </a:solidFill>
            </a:endParaRPr>
          </a:p>
        </p:txBody>
      </p:sp>
      <p:sp>
        <p:nvSpPr>
          <p:cNvPr id="9" name="Скругленный прямоугольник 8"/>
          <p:cNvSpPr/>
          <p:nvPr/>
        </p:nvSpPr>
        <p:spPr>
          <a:xfrm>
            <a:off x="6215074" y="2714620"/>
            <a:ext cx="2786082" cy="2214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rgbClr val="0070C0"/>
                </a:solidFill>
              </a:rPr>
              <a:t>Үйсіндердің шығыс шегі бір кездерде Қытайдың сол-бат. Бесбалық ауданы арқылы, батысында Шу-Талас өз. бойымен өткен</a:t>
            </a:r>
            <a:endParaRPr lang="ru-RU" dirty="0">
              <a:solidFill>
                <a:srgbClr val="0070C0"/>
              </a:solidFill>
            </a:endParaRPr>
          </a:p>
        </p:txBody>
      </p:sp>
      <p:sp>
        <p:nvSpPr>
          <p:cNvPr id="10" name="Скругленный прямоугольник 9"/>
          <p:cNvSpPr/>
          <p:nvPr/>
        </p:nvSpPr>
        <p:spPr>
          <a:xfrm>
            <a:off x="2571736" y="5214950"/>
            <a:ext cx="3857652"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rgbClr val="0070C0"/>
                </a:solidFill>
              </a:rPr>
              <a:t>Антропологиялық жағынан </a:t>
            </a:r>
            <a:r>
              <a:rPr lang="kk-KZ" dirty="0" smtClean="0">
                <a:solidFill>
                  <a:srgbClr val="0070C0"/>
                </a:solidFill>
              </a:rPr>
              <a:t>еуропоидтер</a:t>
            </a:r>
            <a:r>
              <a:rPr lang="kk-KZ" dirty="0" smtClean="0">
                <a:solidFill>
                  <a:srgbClr val="0070C0"/>
                </a:solidFill>
              </a:rPr>
              <a:t>. Бірақ бет пішіндерінде монғолоидтық белгілері барлығы анықталған</a:t>
            </a:r>
            <a:endParaRPr lang="ru-RU" dirty="0">
              <a:solidFill>
                <a:srgbClr val="0070C0"/>
              </a:solidFill>
            </a:endParaRPr>
          </a:p>
        </p:txBody>
      </p:sp>
      <p:sp>
        <p:nvSpPr>
          <p:cNvPr id="12" name="Стрелка вниз 11"/>
          <p:cNvSpPr/>
          <p:nvPr/>
        </p:nvSpPr>
        <p:spPr>
          <a:xfrm rot="16200000">
            <a:off x="5750727" y="3607595"/>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rot="5400000">
            <a:off x="3107521" y="3607595"/>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rot="10800000">
            <a:off x="4429124" y="2643182"/>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4429124" y="4572008"/>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03876054_1245008153_hj003_350a.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p:txBody>
          <a:bodyPr/>
          <a:lstStyle/>
          <a:p>
            <a:r>
              <a:rPr lang="kk-KZ" b="1" cap="none" dirty="0" smtClean="0">
                <a:ln w="10541" cmpd="sng">
                  <a:solidFill>
                    <a:schemeClr val="accent1">
                      <a:shade val="88000"/>
                      <a:satMod val="110000"/>
                    </a:schemeClr>
                  </a:solidFill>
                  <a:prstDash val="solid"/>
                </a:ln>
                <a:solidFill>
                  <a:srgbClr val="00B050"/>
                </a:solidFill>
                <a:effectLst/>
              </a:rPr>
              <a:t>Астанасы орналасқан жер Шарын өзені</a:t>
            </a:r>
            <a:endParaRPr lang="ru-RU" dirty="0"/>
          </a:p>
        </p:txBody>
      </p:sp>
      <p:pic>
        <p:nvPicPr>
          <p:cNvPr id="4" name="Содержимое 3" descr="nature-in-Kazakhstan-16.jpg"/>
          <p:cNvPicPr>
            <a:picLocks noGrp="1" noChangeAspect="1"/>
          </p:cNvPicPr>
          <p:nvPr>
            <p:ph idx="1"/>
          </p:nvPr>
        </p:nvPicPr>
        <p:blipFill>
          <a:blip r:embed="rId3" cstate="print"/>
          <a:stretch>
            <a:fillRect/>
          </a:stretch>
        </p:blipFill>
        <p:spPr>
          <a:xfrm>
            <a:off x="639762" y="1428736"/>
            <a:ext cx="8004204" cy="5214974"/>
          </a:xfrm>
          <a:effectLst>
            <a:softEdge rad="635000"/>
          </a:effectLst>
        </p:spPr>
      </p:pic>
    </p:spTree>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03876054_1245008153_hj003_350a.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p:txBody>
          <a:bodyPr/>
          <a:lstStyle/>
          <a:p>
            <a:pPr algn="ctr"/>
            <a:r>
              <a:rPr lang="kk-KZ" b="1" cap="none" dirty="0" smtClean="0">
                <a:ln w="10541" cmpd="sng">
                  <a:solidFill>
                    <a:schemeClr val="accent1">
                      <a:shade val="88000"/>
                      <a:satMod val="110000"/>
                    </a:schemeClr>
                  </a:solidFill>
                  <a:prstDash val="solid"/>
                </a:ln>
                <a:solidFill>
                  <a:srgbClr val="00B050"/>
                </a:solidFill>
                <a:effectLst/>
              </a:rPr>
              <a:t>Ыстықкөл</a:t>
            </a:r>
            <a:endParaRPr lang="ru-RU" b="1" cap="none" dirty="0">
              <a:ln w="10541" cmpd="sng">
                <a:solidFill>
                  <a:schemeClr val="accent1">
                    <a:shade val="88000"/>
                    <a:satMod val="110000"/>
                  </a:schemeClr>
                </a:solidFill>
                <a:prstDash val="solid"/>
              </a:ln>
              <a:solidFill>
                <a:srgbClr val="00B050"/>
              </a:solidFill>
              <a:effectLst/>
            </a:endParaRPr>
          </a:p>
        </p:txBody>
      </p:sp>
      <p:pic>
        <p:nvPicPr>
          <p:cNvPr id="7" name="Содержимое 6" descr="99234475_922.jpg"/>
          <p:cNvPicPr>
            <a:picLocks noGrp="1" noChangeAspect="1"/>
          </p:cNvPicPr>
          <p:nvPr>
            <p:ph idx="1"/>
          </p:nvPr>
        </p:nvPicPr>
        <p:blipFill>
          <a:blip r:embed="rId3" cstate="print"/>
          <a:stretch>
            <a:fillRect/>
          </a:stretch>
        </p:blipFill>
        <p:spPr>
          <a:xfrm>
            <a:off x="285720" y="1214422"/>
            <a:ext cx="8572560" cy="5500726"/>
          </a:xfrm>
          <a:ln>
            <a:noFill/>
          </a:ln>
          <a:effectLst>
            <a:outerShdw blurRad="190500" dist="228600" dir="2700000" algn="ctr">
              <a:srgbClr val="000000">
                <a:alpha val="30000"/>
              </a:srgbClr>
            </a:outerShdw>
            <a:softEdge rad="635000"/>
          </a:effectLst>
        </p:spPr>
      </p:pic>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03876054_1245008153_hj003_350a.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p:txBody>
          <a:bodyPr/>
          <a:lstStyle/>
          <a:p>
            <a:pPr algn="ctr"/>
            <a:r>
              <a:rPr lang="kk-KZ" b="1" cap="none" dirty="0" smtClean="0">
                <a:ln w="1905"/>
                <a:solidFill>
                  <a:srgbClr val="00B050"/>
                </a:solidFill>
                <a:effectLst>
                  <a:innerShdw blurRad="69850" dist="43180" dir="5400000">
                    <a:srgbClr val="000000">
                      <a:alpha val="65000"/>
                    </a:srgbClr>
                  </a:innerShdw>
                </a:effectLst>
              </a:rPr>
              <a:t>Іле өзені</a:t>
            </a:r>
            <a:endParaRPr lang="ru-RU" b="1" cap="none" dirty="0">
              <a:ln w="1905"/>
              <a:solidFill>
                <a:srgbClr val="00B050"/>
              </a:solidFill>
              <a:effectLst>
                <a:innerShdw blurRad="69850" dist="43180" dir="5400000">
                  <a:srgbClr val="000000">
                    <a:alpha val="65000"/>
                  </a:srgbClr>
                </a:innerShdw>
              </a:effectLst>
            </a:endParaRPr>
          </a:p>
        </p:txBody>
      </p:sp>
      <p:pic>
        <p:nvPicPr>
          <p:cNvPr id="4" name="Содержимое 3" descr="af2069c8774ee3022efd2dc310e3771a.jpg"/>
          <p:cNvPicPr>
            <a:picLocks noGrp="1" noChangeAspect="1"/>
          </p:cNvPicPr>
          <p:nvPr>
            <p:ph idx="1"/>
          </p:nvPr>
        </p:nvPicPr>
        <p:blipFill>
          <a:blip r:embed="rId3" cstate="print"/>
          <a:stretch>
            <a:fillRect/>
          </a:stretch>
        </p:blipFill>
        <p:spPr>
          <a:xfrm>
            <a:off x="285720" y="1214422"/>
            <a:ext cx="8643998" cy="5429287"/>
          </a:xfrm>
          <a:ln>
            <a:noFill/>
          </a:ln>
          <a:effectLst>
            <a:outerShdw blurRad="107950" dist="12700" dir="5400000" algn="ctr">
              <a:srgbClr val="000000"/>
            </a:outerShdw>
            <a:softEdge rad="635000"/>
          </a:effectLst>
        </p:spPr>
      </p:pic>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03876054_1245008153_hj003_350a.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Autofit/>
          </a:bodyPr>
          <a:lstStyle/>
          <a:p>
            <a:pPr algn="ctr"/>
            <a:r>
              <a:rPr lang="kk-KZ" sz="800" b="1" cap="none"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1</a:t>
            </a:r>
            <a:endParaRPr lang="ru-RU" sz="800" b="1" cap="none"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4" name="Содержимое 3" descr="8063f2d5b5df.jpg"/>
          <p:cNvPicPr>
            <a:picLocks noGrp="1" noChangeAspect="1"/>
          </p:cNvPicPr>
          <p:nvPr>
            <p:ph idx="1"/>
          </p:nvPr>
        </p:nvPicPr>
        <p:blipFill>
          <a:blip r:embed="rId3" cstate="print"/>
          <a:stretch>
            <a:fillRect/>
          </a:stretch>
        </p:blipFill>
        <p:spPr>
          <a:xfrm>
            <a:off x="714348" y="500042"/>
            <a:ext cx="7929586" cy="6072230"/>
          </a:xfrm>
          <a:effectLst>
            <a:softEdge rad="635000"/>
          </a:effectLst>
        </p:spPr>
      </p:pic>
      <p:sp>
        <p:nvSpPr>
          <p:cNvPr id="5" name="Скругленный прямоугольник 4"/>
          <p:cNvSpPr/>
          <p:nvPr/>
        </p:nvSpPr>
        <p:spPr>
          <a:xfrm>
            <a:off x="1785918" y="5857892"/>
            <a:ext cx="5214974"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Үйсін б.з.б. 3-1 ғ.</a:t>
            </a:r>
            <a:endParaRPr lang="ru-RU" dirty="0"/>
          </a:p>
        </p:txBody>
      </p:sp>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03876054_1245008153_hj003_350a.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p:txBody>
          <a:bodyPr/>
          <a:lstStyle/>
          <a:p>
            <a:pPr algn="ctr"/>
            <a:r>
              <a:rPr lang="kk-KZ" b="1" cap="none" dirty="0" smtClean="0">
                <a:ln w="1905"/>
                <a:solidFill>
                  <a:srgbClr val="00B050"/>
                </a:solidFill>
                <a:effectLst>
                  <a:innerShdw blurRad="69850" dist="43180" dir="5400000">
                    <a:srgbClr val="000000">
                      <a:alpha val="65000"/>
                    </a:srgbClr>
                  </a:innerShdw>
                </a:effectLst>
              </a:rPr>
              <a:t>Үйсіндер туралы жазба деректер</a:t>
            </a:r>
            <a:endParaRPr lang="ru-RU" b="1" cap="none" dirty="0">
              <a:ln w="1905"/>
              <a:solidFill>
                <a:srgbClr val="00B050"/>
              </a:solidFill>
              <a:effectLst>
                <a:innerShdw blurRad="69850" dist="43180" dir="5400000">
                  <a:srgbClr val="000000">
                    <a:alpha val="65000"/>
                  </a:srgbClr>
                </a:innerShdw>
              </a:effectLst>
            </a:endParaRPr>
          </a:p>
        </p:txBody>
      </p:sp>
      <p:graphicFrame>
        <p:nvGraphicFramePr>
          <p:cNvPr id="4" name="Содержимое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03876054_1245008153_hj003_350a.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p:txBody>
          <a:bodyPr/>
          <a:lstStyle/>
          <a:p>
            <a:pPr algn="ctr"/>
            <a:r>
              <a:rPr lang="kk-KZ" b="1" cap="none" dirty="0" smtClean="0">
                <a:ln w="1905"/>
                <a:solidFill>
                  <a:srgbClr val="00B050"/>
                </a:solidFill>
                <a:effectLst>
                  <a:innerShdw blurRad="69850" dist="43180" dir="5400000">
                    <a:srgbClr val="000000">
                      <a:alpha val="65000"/>
                    </a:srgbClr>
                  </a:innerShdw>
                </a:effectLst>
              </a:rPr>
              <a:t>Қытай тарихшысы Сыма Цянь</a:t>
            </a:r>
            <a:endParaRPr lang="ru-RU" b="1" cap="none" dirty="0">
              <a:ln w="1905"/>
              <a:solidFill>
                <a:srgbClr val="00B050"/>
              </a:solidFill>
              <a:effectLst>
                <a:innerShdw blurRad="69850" dist="43180" dir="5400000">
                  <a:srgbClr val="000000">
                    <a:alpha val="65000"/>
                  </a:srgbClr>
                </a:innerShdw>
              </a:effectLst>
            </a:endParaRPr>
          </a:p>
        </p:txBody>
      </p:sp>
      <p:pic>
        <p:nvPicPr>
          <p:cNvPr id="4" name="Содержимое 3" descr="doc17.jpg"/>
          <p:cNvPicPr>
            <a:picLocks noGrp="1" noChangeAspect="1"/>
          </p:cNvPicPr>
          <p:nvPr>
            <p:ph idx="1"/>
          </p:nvPr>
        </p:nvPicPr>
        <p:blipFill>
          <a:blip r:embed="rId3" cstate="print"/>
          <a:stretch>
            <a:fillRect/>
          </a:stretch>
        </p:blipFill>
        <p:spPr>
          <a:xfrm>
            <a:off x="142844" y="1357298"/>
            <a:ext cx="3714776" cy="5072098"/>
          </a:xfrm>
          <a:effectLst>
            <a:softEdge rad="635000"/>
          </a:effectLst>
        </p:spPr>
      </p:pic>
      <p:sp>
        <p:nvSpPr>
          <p:cNvPr id="5" name="Скругленный прямоугольник 4"/>
          <p:cNvSpPr/>
          <p:nvPr/>
        </p:nvSpPr>
        <p:spPr>
          <a:xfrm>
            <a:off x="5286380" y="1428736"/>
            <a:ext cx="3500462" cy="50720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kk-KZ"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Үйсіндердің басшысы гуньмо деп атайды. Оның әкесі сюннудың батыс шекараларындағы шағын патшалықты билеген. Сюнну оның әкесіне шабуыл жасаған кезде гуньмо туған, әкесі оны далаға тастап кеткен. Тұмсығымен ет тістеген қарғалар оның үстінде айналып ұшып жүрді, ал қасқырлар оны емізген. Шанью (сюннулардың билеушісі) бұған таңғалып, мұны ғажайып нәрсе санап, оны тәрбиелеп өсірген.</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03876054_1245008153_hj003_350a.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a:xfrm>
            <a:off x="214282" y="142852"/>
            <a:ext cx="8686800" cy="838200"/>
          </a:xfrm>
        </p:spPr>
        <p:txBody>
          <a:bodyPr/>
          <a:lstStyle/>
          <a:p>
            <a:pPr algn="ctr"/>
            <a:r>
              <a:rPr lang="kk-KZ" b="1" cap="none" dirty="0" smtClean="0">
                <a:ln w="10541" cmpd="sng">
                  <a:solidFill>
                    <a:schemeClr val="accent1">
                      <a:shade val="88000"/>
                      <a:satMod val="110000"/>
                    </a:schemeClr>
                  </a:solidFill>
                  <a:prstDash val="solid"/>
                </a:ln>
                <a:solidFill>
                  <a:srgbClr val="00B050"/>
                </a:solidFill>
                <a:effectLst/>
              </a:rPr>
              <a:t>Көрші елдермен байланыс</a:t>
            </a:r>
            <a:endParaRPr lang="ru-RU" b="1" cap="none" dirty="0">
              <a:ln w="10541" cmpd="sng">
                <a:solidFill>
                  <a:schemeClr val="accent1">
                    <a:shade val="88000"/>
                    <a:satMod val="110000"/>
                  </a:schemeClr>
                </a:solidFill>
                <a:prstDash val="solid"/>
              </a:ln>
              <a:solidFill>
                <a:srgbClr val="00B050"/>
              </a:solidFill>
              <a:effectLst/>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786971581"/>
              </p:ext>
            </p:extLst>
          </p:nvPr>
        </p:nvGraphicFramePr>
        <p:xfrm>
          <a:off x="214282" y="1142984"/>
          <a:ext cx="8686800"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103876054_1245008153_hj003_350a.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p:txBody>
          <a:bodyPr/>
          <a:lstStyle/>
          <a:p>
            <a:pPr algn="ctr"/>
            <a:r>
              <a:rPr lang="kk-KZ" b="1" cap="none" dirty="0" smtClean="0">
                <a:ln w="10541" cmpd="sng">
                  <a:solidFill>
                    <a:schemeClr val="accent1">
                      <a:shade val="88000"/>
                      <a:satMod val="110000"/>
                    </a:schemeClr>
                  </a:solidFill>
                  <a:prstDash val="solid"/>
                </a:ln>
                <a:solidFill>
                  <a:srgbClr val="00B050"/>
                </a:solidFill>
                <a:effectLst/>
              </a:rPr>
              <a:t>Халқы</a:t>
            </a:r>
            <a:endParaRPr lang="ru-RU" b="1" cap="none" dirty="0">
              <a:ln w="10541" cmpd="sng">
                <a:solidFill>
                  <a:schemeClr val="accent1">
                    <a:shade val="88000"/>
                    <a:satMod val="110000"/>
                  </a:schemeClr>
                </a:solidFill>
                <a:prstDash val="solid"/>
              </a:ln>
              <a:solidFill>
                <a:srgbClr val="00B050"/>
              </a:solidFill>
              <a:effectLst/>
            </a:endParaRPr>
          </a:p>
        </p:txBody>
      </p:sp>
      <p:graphicFrame>
        <p:nvGraphicFramePr>
          <p:cNvPr id="6" name="Содержимое 5"/>
          <p:cNvGraphicFramePr>
            <a:graphicFrameLocks noGrp="1"/>
          </p:cNvGraphicFramePr>
          <p:nvPr>
            <p:ph idx="1"/>
          </p:nvPr>
        </p:nvGraphicFramePr>
        <p:xfrm>
          <a:off x="304800" y="1214423"/>
          <a:ext cx="7981976" cy="3071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descr="1258164121_24.jpg"/>
          <p:cNvPicPr>
            <a:picLocks noChangeAspect="1"/>
          </p:cNvPicPr>
          <p:nvPr/>
        </p:nvPicPr>
        <p:blipFill>
          <a:blip r:embed="rId8" cstate="print"/>
          <a:stretch>
            <a:fillRect/>
          </a:stretch>
        </p:blipFill>
        <p:spPr>
          <a:xfrm>
            <a:off x="329275" y="4661202"/>
            <a:ext cx="2171023" cy="1997175"/>
          </a:xfrm>
          <a:prstGeom prst="rect">
            <a:avLst/>
          </a:prstGeom>
          <a:ln>
            <a:solidFill>
              <a:srgbClr val="FF000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8" name="Рисунок 7" descr="i_003.jpg"/>
          <p:cNvPicPr>
            <a:picLocks noChangeAspect="1"/>
          </p:cNvPicPr>
          <p:nvPr/>
        </p:nvPicPr>
        <p:blipFill>
          <a:blip r:embed="rId9" cstate="print"/>
          <a:stretch>
            <a:fillRect/>
          </a:stretch>
        </p:blipFill>
        <p:spPr>
          <a:xfrm>
            <a:off x="3286116" y="4643446"/>
            <a:ext cx="2286016" cy="2000264"/>
          </a:xfrm>
          <a:prstGeom prst="rect">
            <a:avLst/>
          </a:prstGeom>
          <a:ln>
            <a:solidFill>
              <a:srgbClr val="FF00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9" name="Рисунок 8" descr="imp1327942606_.jpg"/>
          <p:cNvPicPr>
            <a:picLocks noChangeAspect="1"/>
          </p:cNvPicPr>
          <p:nvPr/>
        </p:nvPicPr>
        <p:blipFill>
          <a:blip r:embed="rId10" cstate="print"/>
          <a:stretch>
            <a:fillRect/>
          </a:stretch>
        </p:blipFill>
        <p:spPr>
          <a:xfrm>
            <a:off x="6572264" y="4572008"/>
            <a:ext cx="2214578" cy="2000264"/>
          </a:xfrm>
          <a:prstGeom prst="rect">
            <a:avLst/>
          </a:prstGeom>
          <a:ln>
            <a:solidFill>
              <a:srgbClr val="FF000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03876054_1245008153_hj003_350a.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p:txBody>
          <a:bodyPr/>
          <a:lstStyle/>
          <a:p>
            <a:pPr algn="ctr"/>
            <a:r>
              <a:rPr lang="kk-KZ"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Сабақтың мақсаты</a:t>
            </a:r>
            <a:endParaRPr lang="ru-RU"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Содержимое 2"/>
          <p:cNvSpPr>
            <a:spLocks noGrp="1"/>
          </p:cNvSpPr>
          <p:nvPr>
            <p:ph idx="1"/>
          </p:nvPr>
        </p:nvSpPr>
        <p:spPr/>
        <p:txBody>
          <a:bodyPr>
            <a:normAutofit fontScale="77500" lnSpcReduction="20000"/>
          </a:bodyPr>
          <a:lstStyle/>
          <a:p>
            <a:pPr>
              <a:buNone/>
            </a:pPr>
            <a:r>
              <a:rPr lang="kk-KZ" b="1" dirty="0" smtClean="0">
                <a:latin typeface="Times New Roman" pitchFamily="18" charset="0"/>
                <a:cs typeface="Times New Roman" pitchFamily="18" charset="0"/>
              </a:rPr>
              <a:t>Білімділік:</a:t>
            </a:r>
            <a:r>
              <a:rPr lang="kk-KZ" dirty="0" smtClean="0">
                <a:latin typeface="Times New Roman" pitchFamily="18" charset="0"/>
                <a:cs typeface="Times New Roman" pitchFamily="18" charset="0"/>
              </a:rPr>
              <a:t>Қазақстан аумағында б.з.б. 3 ғ. б.з.-дың 5 ғасыры аралығында сақтардан соң Жетісу жерін үйсін тайпалары мекендеген жайлы толыққанды білім қалыптастыру ;</a:t>
            </a:r>
            <a:endParaRPr lang="ru-RU" dirty="0" smtClean="0">
              <a:latin typeface="Times New Roman" pitchFamily="18" charset="0"/>
              <a:cs typeface="Times New Roman" pitchFamily="18" charset="0"/>
            </a:endParaRPr>
          </a:p>
          <a:p>
            <a:pPr lvl="0">
              <a:lnSpc>
                <a:spcPct val="100000"/>
              </a:lnSpc>
              <a:buNone/>
            </a:pPr>
            <a:r>
              <a:rPr lang="kk-KZ" b="1" dirty="0" smtClean="0">
                <a:latin typeface="Times New Roman" pitchFamily="18" charset="0"/>
                <a:cs typeface="Times New Roman" pitchFamily="18" charset="0"/>
              </a:rPr>
              <a:t>Дамытушылық:</a:t>
            </a:r>
            <a:r>
              <a:rPr lang="kk-KZ" dirty="0" smtClean="0">
                <a:latin typeface="Times New Roman" pitchFamily="18" charset="0"/>
                <a:cs typeface="Times New Roman" pitchFamily="18" charset="0"/>
              </a:rPr>
              <a:t>Үйсіндердің тарихы мен орналасқан жерімен таныстыру, қола дәуірі тайпаларымен салыстыра отырып, ортақ белгілерін, айырмашылығын тани білуге, картамен жұмыс істеуге үйрету, ой қорыта білу қабілеттерін дамыту;</a:t>
            </a:r>
            <a:endParaRPr lang="ru-RU" dirty="0" smtClean="0">
              <a:latin typeface="Times New Roman" pitchFamily="18" charset="0"/>
              <a:cs typeface="Times New Roman" pitchFamily="18" charset="0"/>
            </a:endParaRPr>
          </a:p>
          <a:p>
            <a:pPr>
              <a:buNone/>
            </a:pPr>
            <a:r>
              <a:rPr lang="kk-KZ" b="1" dirty="0" smtClean="0">
                <a:latin typeface="Times New Roman" pitchFamily="18" charset="0"/>
                <a:cs typeface="Times New Roman" pitchFamily="18" charset="0"/>
              </a:rPr>
              <a:t>Тәрбиелік:</a:t>
            </a:r>
            <a:r>
              <a:rPr lang="kk-KZ" dirty="0" smtClean="0">
                <a:latin typeface="Times New Roman" pitchFamily="18" charset="0"/>
                <a:cs typeface="Times New Roman" pitchFamily="18" charset="0"/>
              </a:rPr>
              <a:t>Үйсіндерді </a:t>
            </a:r>
            <a:r>
              <a:rPr lang="kk-KZ" dirty="0" smtClean="0">
                <a:latin typeface="Times New Roman" pitchFamily="18" charset="0"/>
                <a:cs typeface="Times New Roman" pitchFamily="18" charset="0"/>
              </a:rPr>
              <a:t>ер жүрек халық ретінде сипаттай отырып, үйсіндердің дүниежүзілік өркениетке қосқан үлесін анықтау, оқушыларды отаншылдыққа, ерлікке, батырлыққа тәрбиелеу;</a:t>
            </a:r>
            <a:endParaRPr lang="ru-RU" dirty="0" smtClean="0">
              <a:latin typeface="Times New Roman" pitchFamily="18" charset="0"/>
              <a:cs typeface="Times New Roman" pitchFamily="18" charset="0"/>
            </a:endParaRPr>
          </a:p>
          <a:p>
            <a:pPr>
              <a:buNone/>
            </a:pPr>
            <a:endParaRPr lang="ru-RU" dirty="0"/>
          </a:p>
        </p:txBody>
      </p:sp>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03876054_1245008153_hj003_350a.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a:xfrm>
            <a:off x="285720" y="142852"/>
            <a:ext cx="8686800" cy="838200"/>
          </a:xfrm>
        </p:spPr>
        <p:txBody>
          <a:bodyPr/>
          <a:lstStyle/>
          <a:p>
            <a:pPr algn="ctr"/>
            <a:r>
              <a:rPr lang="kk-KZ" b="1" cap="none" dirty="0" smtClean="0">
                <a:ln w="10541" cmpd="sng">
                  <a:solidFill>
                    <a:schemeClr val="accent1">
                      <a:shade val="88000"/>
                      <a:satMod val="110000"/>
                    </a:schemeClr>
                  </a:solidFill>
                  <a:prstDash val="solid"/>
                </a:ln>
                <a:solidFill>
                  <a:srgbClr val="0070C0"/>
                </a:solidFill>
                <a:effectLst/>
              </a:rPr>
              <a:t>Қоғамдық құрылысы</a:t>
            </a:r>
            <a:endParaRPr lang="ru-RU" b="1" cap="none" dirty="0">
              <a:ln w="10541" cmpd="sng">
                <a:solidFill>
                  <a:schemeClr val="accent1">
                    <a:shade val="88000"/>
                    <a:satMod val="110000"/>
                  </a:schemeClr>
                </a:solidFill>
                <a:prstDash val="solid"/>
              </a:ln>
              <a:solidFill>
                <a:srgbClr val="0070C0"/>
              </a:solidFill>
              <a:effectLst/>
            </a:endParaRPr>
          </a:p>
        </p:txBody>
      </p:sp>
      <p:graphicFrame>
        <p:nvGraphicFramePr>
          <p:cNvPr id="4" name="Содержимое 3"/>
          <p:cNvGraphicFramePr>
            <a:graphicFrameLocks noGrp="1"/>
          </p:cNvGraphicFramePr>
          <p:nvPr>
            <p:ph idx="1"/>
          </p:nvPr>
        </p:nvGraphicFramePr>
        <p:xfrm>
          <a:off x="500034" y="1928802"/>
          <a:ext cx="8501122" cy="464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2571736" y="1214422"/>
            <a:ext cx="407196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dirty="0" smtClean="0">
                <a:solidFill>
                  <a:srgbClr val="00B0F0"/>
                </a:solidFill>
              </a:rPr>
              <a:t>Басшысы Гуньмо</a:t>
            </a:r>
            <a:endParaRPr lang="ru-RU" sz="3600" dirty="0">
              <a:solidFill>
                <a:srgbClr val="00B0F0"/>
              </a:solidFill>
            </a:endParaRPr>
          </a:p>
        </p:txBody>
      </p:sp>
      <p:sp>
        <p:nvSpPr>
          <p:cNvPr id="6" name="Тройная стрелка влево/вправо/вверх 5"/>
          <p:cNvSpPr/>
          <p:nvPr/>
        </p:nvSpPr>
        <p:spPr>
          <a:xfrm>
            <a:off x="3643306" y="4214818"/>
            <a:ext cx="2000264" cy="1500198"/>
          </a:xfrm>
          <a:prstGeom prst="leftRightUpArrow">
            <a:avLst>
              <a:gd name="adj1" fmla="val 25000"/>
              <a:gd name="adj2" fmla="val 21350"/>
              <a:gd name="adj3" fmla="val 2427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pli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03876054_1245008153_hj003_350a.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p:txBody>
          <a:bodyPr/>
          <a:lstStyle/>
          <a:p>
            <a:pPr algn="ctr"/>
            <a:r>
              <a:rPr lang="kk-KZ" b="1" cap="none" dirty="0" smtClean="0">
                <a:ln w="10541" cmpd="sng">
                  <a:solidFill>
                    <a:schemeClr val="accent1">
                      <a:shade val="88000"/>
                      <a:satMod val="110000"/>
                    </a:schemeClr>
                  </a:solidFill>
                  <a:prstDash val="solid"/>
                </a:ln>
                <a:solidFill>
                  <a:srgbClr val="00B0F0"/>
                </a:solidFill>
                <a:effectLst/>
              </a:rPr>
              <a:t>3</a:t>
            </a:r>
            <a:endParaRPr lang="ru-RU" b="1" cap="none" dirty="0">
              <a:ln w="10541" cmpd="sng">
                <a:solidFill>
                  <a:schemeClr val="accent1">
                    <a:shade val="88000"/>
                    <a:satMod val="110000"/>
                  </a:schemeClr>
                </a:solidFill>
                <a:prstDash val="solid"/>
              </a:ln>
              <a:solidFill>
                <a:srgbClr val="00B0F0"/>
              </a:solidFill>
              <a:effectLst/>
            </a:endParaRPr>
          </a:p>
        </p:txBody>
      </p:sp>
      <p:graphicFrame>
        <p:nvGraphicFramePr>
          <p:cNvPr id="4" name="Содержимое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03876054_1245008153_hj003_350a.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p:txBody>
          <a:bodyPr/>
          <a:lstStyle/>
          <a:p>
            <a:pPr algn="ctr"/>
            <a:r>
              <a:rPr lang="kk-KZ" b="1" cap="none" dirty="0" smtClean="0">
                <a:ln w="10541" cmpd="sng">
                  <a:solidFill>
                    <a:schemeClr val="accent1">
                      <a:shade val="88000"/>
                      <a:satMod val="110000"/>
                    </a:schemeClr>
                  </a:solidFill>
                  <a:prstDash val="solid"/>
                </a:ln>
                <a:solidFill>
                  <a:srgbClr val="00B0F0"/>
                </a:solidFill>
                <a:effectLst/>
              </a:rPr>
              <a:t>Әлеуметтік теңсіздік</a:t>
            </a:r>
            <a:endParaRPr lang="ru-RU" b="1" cap="none" dirty="0">
              <a:ln w="10541" cmpd="sng">
                <a:solidFill>
                  <a:schemeClr val="accent1">
                    <a:shade val="88000"/>
                    <a:satMod val="110000"/>
                  </a:schemeClr>
                </a:solidFill>
                <a:prstDash val="solid"/>
              </a:ln>
              <a:solidFill>
                <a:srgbClr val="00B0F0"/>
              </a:solidFill>
              <a:effectLst/>
            </a:endParaRPr>
          </a:p>
        </p:txBody>
      </p:sp>
      <p:sp>
        <p:nvSpPr>
          <p:cNvPr id="3" name="Содержимое 2"/>
          <p:cNvSpPr>
            <a:spLocks noGrp="1"/>
          </p:cNvSpPr>
          <p:nvPr>
            <p:ph idx="1"/>
          </p:nvPr>
        </p:nvSpPr>
        <p:spPr/>
        <p:txBody>
          <a:bodyPr/>
          <a:lstStyle/>
          <a:p>
            <a:pPr>
              <a:buNone/>
            </a:pPr>
            <a:r>
              <a:rPr lang="kk-KZ" dirty="0" smtClean="0"/>
              <a:t>Жылжымалы мүлік                   Мал</a:t>
            </a:r>
          </a:p>
          <a:p>
            <a:pPr>
              <a:buNone/>
            </a:pPr>
            <a:r>
              <a:rPr lang="kk-KZ" dirty="0" smtClean="0"/>
              <a:t>Жылжымайтын мүлік                Жер</a:t>
            </a:r>
          </a:p>
          <a:p>
            <a:pPr>
              <a:buNone/>
            </a:pPr>
            <a:endParaRPr lang="ru-RU" dirty="0"/>
          </a:p>
        </p:txBody>
      </p:sp>
      <p:sp>
        <p:nvSpPr>
          <p:cNvPr id="4" name="Стрелка вправо 3"/>
          <p:cNvSpPr/>
          <p:nvPr/>
        </p:nvSpPr>
        <p:spPr>
          <a:xfrm>
            <a:off x="4500562" y="1785926"/>
            <a:ext cx="97840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a:off x="4500562" y="2357430"/>
            <a:ext cx="97840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6" name="Схема 5"/>
          <p:cNvGraphicFramePr/>
          <p:nvPr/>
        </p:nvGraphicFramePr>
        <p:xfrm>
          <a:off x="357158" y="3071810"/>
          <a:ext cx="6096000" cy="2532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03876054_1245008153_hj003_350a.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p:txBody>
          <a:bodyPr>
            <a:normAutofit fontScale="90000"/>
          </a:bodyPr>
          <a:lstStyle/>
          <a:p>
            <a:pPr algn="ctr"/>
            <a:r>
              <a:rPr lang="kk-KZ"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Сабақты бекіту</a:t>
            </a:r>
            <a:br>
              <a:rPr lang="kk-KZ"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kk-KZ"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Кесте толтыру</a:t>
            </a:r>
            <a:endParaRPr lang="ru-RU"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4" name="Содержимое 3"/>
          <p:cNvGraphicFramePr>
            <a:graphicFrameLocks noGrp="1"/>
          </p:cNvGraphicFramePr>
          <p:nvPr>
            <p:ph idx="1"/>
          </p:nvPr>
        </p:nvGraphicFramePr>
        <p:xfrm>
          <a:off x="214281" y="1554163"/>
          <a:ext cx="8715436" cy="2517778"/>
        </p:xfrm>
        <a:graphic>
          <a:graphicData uri="http://schemas.openxmlformats.org/drawingml/2006/table">
            <a:tbl>
              <a:tblPr firstRow="1" bandRow="1">
                <a:tableStyleId>{5C22544A-7EE6-4342-B048-85BDC9FD1C3A}</a:tableStyleId>
              </a:tblPr>
              <a:tblGrid>
                <a:gridCol w="1064017"/>
                <a:gridCol w="1426109"/>
                <a:gridCol w="1245062"/>
                <a:gridCol w="1245062"/>
                <a:gridCol w="1245062"/>
                <a:gridCol w="1245062"/>
                <a:gridCol w="1245062"/>
              </a:tblGrid>
              <a:tr h="1550422">
                <a:tc rowSpan="3">
                  <a:txBody>
                    <a:bodyPr/>
                    <a:lstStyle/>
                    <a:p>
                      <a:endParaRPr lang="kk-KZ" dirty="0" smtClean="0"/>
                    </a:p>
                    <a:p>
                      <a:pPr algn="ctr"/>
                      <a:endParaRPr lang="kk-KZ" dirty="0" smtClean="0"/>
                    </a:p>
                    <a:p>
                      <a:pPr algn="ctr"/>
                      <a:endParaRPr lang="kk-KZ" dirty="0" smtClean="0"/>
                    </a:p>
                    <a:p>
                      <a:pPr algn="ctr"/>
                      <a:r>
                        <a:rPr lang="kk-KZ" dirty="0" smtClean="0"/>
                        <a:t>Үйсін</a:t>
                      </a:r>
                      <a:endParaRPr lang="ru-RU" dirty="0"/>
                    </a:p>
                  </a:txBody>
                  <a:tcPr>
                    <a:solidFill>
                      <a:srgbClr val="0070C0"/>
                    </a:solidFill>
                  </a:tcPr>
                </a:tc>
                <a:tc>
                  <a:txBody>
                    <a:bodyPr/>
                    <a:lstStyle/>
                    <a:p>
                      <a:r>
                        <a:rPr lang="kk-KZ" dirty="0" smtClean="0"/>
                        <a:t>Орналасқан жері</a:t>
                      </a:r>
                      <a:endParaRPr lang="ru-RU" dirty="0"/>
                    </a:p>
                  </a:txBody>
                  <a:tcPr>
                    <a:solidFill>
                      <a:srgbClr val="FF0000"/>
                    </a:solidFill>
                  </a:tcPr>
                </a:tc>
                <a:tc>
                  <a:txBody>
                    <a:bodyPr/>
                    <a:lstStyle/>
                    <a:p>
                      <a:r>
                        <a:rPr lang="kk-KZ" dirty="0" smtClean="0"/>
                        <a:t>Жазба деректер</a:t>
                      </a:r>
                      <a:endParaRPr lang="ru-RU" dirty="0"/>
                    </a:p>
                  </a:txBody>
                  <a:tcPr>
                    <a:solidFill>
                      <a:srgbClr val="FF0000"/>
                    </a:solidFill>
                  </a:tcPr>
                </a:tc>
                <a:tc>
                  <a:txBody>
                    <a:bodyPr/>
                    <a:lstStyle/>
                    <a:p>
                      <a:r>
                        <a:rPr lang="kk-KZ" dirty="0" smtClean="0"/>
                        <a:t>Қоғамдық</a:t>
                      </a:r>
                      <a:r>
                        <a:rPr lang="kk-KZ" baseline="0" dirty="0" smtClean="0"/>
                        <a:t> құлылысы</a:t>
                      </a:r>
                      <a:endParaRPr lang="ru-RU" dirty="0"/>
                    </a:p>
                  </a:txBody>
                  <a:tcPr>
                    <a:solidFill>
                      <a:srgbClr val="FF0000"/>
                    </a:solidFill>
                  </a:tcPr>
                </a:tc>
                <a:tc>
                  <a:txBody>
                    <a:bodyPr/>
                    <a:lstStyle/>
                    <a:p>
                      <a:r>
                        <a:rPr lang="kk-KZ" dirty="0" smtClean="0"/>
                        <a:t>Шаруашылығы</a:t>
                      </a:r>
                      <a:endParaRPr lang="ru-RU" dirty="0"/>
                    </a:p>
                  </a:txBody>
                  <a:tcPr>
                    <a:solidFill>
                      <a:srgbClr val="FF0000"/>
                    </a:solidFill>
                  </a:tcPr>
                </a:tc>
                <a:tc>
                  <a:txBody>
                    <a:bodyPr/>
                    <a:lstStyle/>
                    <a:p>
                      <a:r>
                        <a:rPr lang="kk-KZ" dirty="0" smtClean="0"/>
                        <a:t>Астанасы</a:t>
                      </a:r>
                      <a:endParaRPr lang="ru-RU" dirty="0"/>
                    </a:p>
                  </a:txBody>
                  <a:tcPr>
                    <a:solidFill>
                      <a:srgbClr val="FF0000"/>
                    </a:solidFill>
                  </a:tcPr>
                </a:tc>
                <a:tc>
                  <a:txBody>
                    <a:bodyPr/>
                    <a:lstStyle/>
                    <a:p>
                      <a:r>
                        <a:rPr lang="kk-KZ" dirty="0" smtClean="0"/>
                        <a:t>Қарым-қатынас жасаған елдер</a:t>
                      </a:r>
                      <a:endParaRPr lang="ru-RU" dirty="0"/>
                    </a:p>
                  </a:txBody>
                  <a:tcPr>
                    <a:solidFill>
                      <a:srgbClr val="FF0000"/>
                    </a:solidFill>
                  </a:tcPr>
                </a:tc>
              </a:tr>
              <a:tr h="483678">
                <a:tc vMerge="1">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483678">
                <a:tc vMerge="1">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03876054_1245008153_hj003_350a.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p:txBody>
          <a:bodyPr/>
          <a:lstStyle/>
          <a:p>
            <a:pPr algn="ctr"/>
            <a:r>
              <a:rPr lang="kk-KZ" b="1" cap="none" dirty="0" smtClean="0">
                <a:ln w="10541" cmpd="sng">
                  <a:solidFill>
                    <a:schemeClr val="accent1">
                      <a:shade val="88000"/>
                      <a:satMod val="110000"/>
                    </a:schemeClr>
                  </a:solidFill>
                  <a:prstDash val="solid"/>
                </a:ln>
                <a:solidFill>
                  <a:srgbClr val="00B0F0"/>
                </a:solidFill>
                <a:effectLst/>
              </a:rPr>
              <a:t>Бағалау</a:t>
            </a:r>
            <a:endParaRPr lang="ru-RU" b="1" cap="none" dirty="0">
              <a:ln w="10541" cmpd="sng">
                <a:solidFill>
                  <a:schemeClr val="accent1">
                    <a:shade val="88000"/>
                    <a:satMod val="110000"/>
                  </a:schemeClr>
                </a:solidFill>
                <a:prstDash val="solid"/>
              </a:ln>
              <a:solidFill>
                <a:srgbClr val="00B0F0"/>
              </a:solidFill>
              <a:effectLst/>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578290099"/>
              </p:ext>
            </p:extLst>
          </p:nvPr>
        </p:nvGraphicFramePr>
        <p:xfrm>
          <a:off x="304800" y="1554163"/>
          <a:ext cx="8686800" cy="2966720"/>
        </p:xfrm>
        <a:graphic>
          <a:graphicData uri="http://schemas.openxmlformats.org/drawingml/2006/table">
            <a:tbl>
              <a:tblPr firstRow="1" bandRow="1">
                <a:tableStyleId>{5C22544A-7EE6-4342-B048-85BDC9FD1C3A}</a:tableStyleId>
              </a:tblPr>
              <a:tblGrid>
                <a:gridCol w="695300"/>
                <a:gridCol w="5095900"/>
                <a:gridCol w="2895600"/>
              </a:tblGrid>
              <a:tr h="370840">
                <a:tc>
                  <a:txBody>
                    <a:bodyPr/>
                    <a:lstStyle/>
                    <a:p>
                      <a:r>
                        <a:rPr lang="kk-KZ" dirty="0" smtClean="0"/>
                        <a:t>№</a:t>
                      </a:r>
                      <a:endParaRPr lang="ru-RU" dirty="0"/>
                    </a:p>
                  </a:txBody>
                  <a:tcPr/>
                </a:tc>
                <a:tc>
                  <a:txBody>
                    <a:bodyPr/>
                    <a:lstStyle/>
                    <a:p>
                      <a:r>
                        <a:rPr lang="kk-KZ" dirty="0" smtClean="0"/>
                        <a:t>Оқушының </a:t>
                      </a:r>
                      <a:r>
                        <a:rPr lang="kk-KZ" dirty="0" smtClean="0"/>
                        <a:t>аты-жөні</a:t>
                      </a:r>
                      <a:endParaRPr lang="ru-RU" dirty="0"/>
                    </a:p>
                  </a:txBody>
                  <a:tcPr/>
                </a:tc>
                <a:tc>
                  <a:txBody>
                    <a:bodyPr/>
                    <a:lstStyle/>
                    <a:p>
                      <a:r>
                        <a:rPr lang="kk-KZ" dirty="0" smtClean="0"/>
                        <a:t>Бағасы</a:t>
                      </a:r>
                      <a:endParaRPr lang="ru-RU" dirty="0"/>
                    </a:p>
                  </a:txBody>
                  <a:tcPr/>
                </a:tc>
              </a:tr>
              <a:tr h="370840">
                <a:tc>
                  <a:txBody>
                    <a:bodyPr/>
                    <a:lstStyle/>
                    <a:p>
                      <a:r>
                        <a:rPr lang="kk-KZ" dirty="0" smtClean="0"/>
                        <a:t>1</a:t>
                      </a:r>
                      <a:endParaRPr lang="ru-RU" dirty="0"/>
                    </a:p>
                  </a:txBody>
                  <a:tcPr/>
                </a:tc>
                <a:tc>
                  <a:txBody>
                    <a:bodyPr/>
                    <a:lstStyle/>
                    <a:p>
                      <a:endParaRPr lang="ru-RU"/>
                    </a:p>
                  </a:txBody>
                  <a:tcPr/>
                </a:tc>
                <a:tc>
                  <a:txBody>
                    <a:bodyPr/>
                    <a:lstStyle/>
                    <a:p>
                      <a:endParaRPr lang="ru-RU"/>
                    </a:p>
                  </a:txBody>
                  <a:tcPr/>
                </a:tc>
              </a:tr>
              <a:tr h="370840">
                <a:tc>
                  <a:txBody>
                    <a:bodyPr/>
                    <a:lstStyle/>
                    <a:p>
                      <a:r>
                        <a:rPr lang="kk-KZ" dirty="0" smtClean="0"/>
                        <a:t>2</a:t>
                      </a:r>
                      <a:endParaRPr lang="ru-RU" dirty="0"/>
                    </a:p>
                  </a:txBody>
                  <a:tcPr/>
                </a:tc>
                <a:tc>
                  <a:txBody>
                    <a:bodyPr/>
                    <a:lstStyle/>
                    <a:p>
                      <a:endParaRPr lang="ru-RU"/>
                    </a:p>
                  </a:txBody>
                  <a:tcPr/>
                </a:tc>
                <a:tc>
                  <a:txBody>
                    <a:bodyPr/>
                    <a:lstStyle/>
                    <a:p>
                      <a:endParaRPr lang="ru-RU"/>
                    </a:p>
                  </a:txBody>
                  <a:tcPr/>
                </a:tc>
              </a:tr>
              <a:tr h="370840">
                <a:tc>
                  <a:txBody>
                    <a:bodyPr/>
                    <a:lstStyle/>
                    <a:p>
                      <a:r>
                        <a:rPr lang="kk-KZ" dirty="0" smtClean="0"/>
                        <a:t>3</a:t>
                      </a:r>
                      <a:endParaRPr lang="ru-RU" dirty="0"/>
                    </a:p>
                  </a:txBody>
                  <a:tcPr/>
                </a:tc>
                <a:tc>
                  <a:txBody>
                    <a:bodyPr/>
                    <a:lstStyle/>
                    <a:p>
                      <a:endParaRPr lang="ru-RU"/>
                    </a:p>
                  </a:txBody>
                  <a:tcPr/>
                </a:tc>
                <a:tc>
                  <a:txBody>
                    <a:bodyPr/>
                    <a:lstStyle/>
                    <a:p>
                      <a:endParaRPr lang="ru-RU"/>
                    </a:p>
                  </a:txBody>
                  <a:tcPr/>
                </a:tc>
              </a:tr>
              <a:tr h="370840">
                <a:tc>
                  <a:txBody>
                    <a:bodyPr/>
                    <a:lstStyle/>
                    <a:p>
                      <a:r>
                        <a:rPr lang="kk-KZ" dirty="0" smtClean="0"/>
                        <a:t>4</a:t>
                      </a:r>
                      <a:endParaRPr lang="ru-RU" dirty="0"/>
                    </a:p>
                  </a:txBody>
                  <a:tcPr/>
                </a:tc>
                <a:tc>
                  <a:txBody>
                    <a:bodyPr/>
                    <a:lstStyle/>
                    <a:p>
                      <a:endParaRPr lang="ru-RU"/>
                    </a:p>
                  </a:txBody>
                  <a:tcPr/>
                </a:tc>
                <a:tc>
                  <a:txBody>
                    <a:bodyPr/>
                    <a:lstStyle/>
                    <a:p>
                      <a:endParaRPr lang="ru-RU"/>
                    </a:p>
                  </a:txBody>
                  <a:tcPr/>
                </a:tc>
              </a:tr>
              <a:tr h="370840">
                <a:tc>
                  <a:txBody>
                    <a:bodyPr/>
                    <a:lstStyle/>
                    <a:p>
                      <a:r>
                        <a:rPr lang="kk-KZ" dirty="0" smtClean="0"/>
                        <a:t>5</a:t>
                      </a:r>
                      <a:endParaRPr lang="ru-RU" dirty="0"/>
                    </a:p>
                  </a:txBody>
                  <a:tcPr/>
                </a:tc>
                <a:tc>
                  <a:txBody>
                    <a:bodyPr/>
                    <a:lstStyle/>
                    <a:p>
                      <a:endParaRPr lang="ru-RU"/>
                    </a:p>
                  </a:txBody>
                  <a:tcPr/>
                </a:tc>
                <a:tc>
                  <a:txBody>
                    <a:bodyPr/>
                    <a:lstStyle/>
                    <a:p>
                      <a:endParaRPr lang="ru-RU"/>
                    </a:p>
                  </a:txBody>
                  <a:tcPr/>
                </a:tc>
              </a:tr>
              <a:tr h="370840">
                <a:tc>
                  <a:txBody>
                    <a:bodyPr/>
                    <a:lstStyle/>
                    <a:p>
                      <a:r>
                        <a:rPr lang="kk-KZ" dirty="0" smtClean="0"/>
                        <a:t>6</a:t>
                      </a:r>
                      <a:endParaRPr lang="ru-RU" dirty="0"/>
                    </a:p>
                  </a:txBody>
                  <a:tcPr/>
                </a:tc>
                <a:tc>
                  <a:txBody>
                    <a:bodyPr/>
                    <a:lstStyle/>
                    <a:p>
                      <a:endParaRPr lang="ru-RU"/>
                    </a:p>
                  </a:txBody>
                  <a:tcPr/>
                </a:tc>
                <a:tc>
                  <a:txBody>
                    <a:bodyPr/>
                    <a:lstStyle/>
                    <a:p>
                      <a:endParaRPr lang="ru-RU"/>
                    </a:p>
                  </a:txBody>
                  <a:tcPr/>
                </a:tc>
              </a:tr>
              <a:tr h="370840">
                <a:tc>
                  <a:txBody>
                    <a:bodyPr/>
                    <a:lstStyle/>
                    <a:p>
                      <a:r>
                        <a:rPr lang="kk-KZ" dirty="0" smtClean="0"/>
                        <a:t>7</a:t>
                      </a:r>
                      <a:endParaRPr lang="ru-RU" dirty="0"/>
                    </a:p>
                  </a:txBody>
                  <a:tcPr/>
                </a:tc>
                <a:tc>
                  <a:txBody>
                    <a:bodyPr/>
                    <a:lstStyle/>
                    <a:p>
                      <a:endParaRPr lang="ru-RU"/>
                    </a:p>
                  </a:txBody>
                  <a:tcPr/>
                </a:tc>
                <a:tc>
                  <a:txBody>
                    <a:bodyPr/>
                    <a:lstStyle/>
                    <a:p>
                      <a:endParaRPr lang="ru-RU" dirty="0"/>
                    </a:p>
                  </a:txBody>
                  <a:tcPr/>
                </a:tc>
              </a:tr>
            </a:tbl>
          </a:graphicData>
        </a:graphic>
      </p:graphicFrame>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Рисунок 48" descr="103876054_1245008153_hj003_350a.jpg"/>
          <p:cNvPicPr>
            <a:picLocks noChangeAspect="1"/>
          </p:cNvPicPr>
          <p:nvPr/>
        </p:nvPicPr>
        <p:blipFill>
          <a:blip r:embed="rId2" cstate="print"/>
          <a:stretch>
            <a:fillRect/>
          </a:stretch>
        </p:blipFill>
        <p:spPr>
          <a:xfrm>
            <a:off x="0" y="-150312"/>
            <a:ext cx="9144000" cy="6857999"/>
          </a:xfrm>
          <a:prstGeom prst="rect">
            <a:avLst/>
          </a:prstGeom>
        </p:spPr>
      </p:pic>
      <p:sp>
        <p:nvSpPr>
          <p:cNvPr id="2" name="Заголовок 1"/>
          <p:cNvSpPr>
            <a:spLocks noGrp="1"/>
          </p:cNvSpPr>
          <p:nvPr>
            <p:ph type="title"/>
          </p:nvPr>
        </p:nvSpPr>
        <p:spPr/>
        <p:txBody>
          <a:bodyPr>
            <a:normAutofit fontScale="90000"/>
          </a:bodyPr>
          <a:lstStyle/>
          <a:p>
            <a:pPr algn="ctr"/>
            <a:r>
              <a:rPr lang="kk-KZ"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Үйге тапсырма</a:t>
            </a:r>
            <a:br>
              <a:rPr lang="kk-KZ"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kk-KZ"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сызбаны толтыру</a:t>
            </a:r>
            <a:endParaRPr lang="ru-RU"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4" name="Содержимое 3"/>
          <p:cNvGraphicFramePr>
            <a:graphicFrameLocks noGrp="1"/>
          </p:cNvGraphicFramePr>
          <p:nvPr>
            <p:ph idx="1"/>
          </p:nvPr>
        </p:nvGraphicFramePr>
        <p:xfrm>
          <a:off x="285720" y="1357298"/>
          <a:ext cx="3857652" cy="3089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a:xfrm>
            <a:off x="6786578" y="435769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rgbClr val="00B0F0"/>
                </a:solidFill>
              </a:rPr>
              <a:t>Н</a:t>
            </a:r>
            <a:endParaRPr lang="ru-RU" dirty="0">
              <a:solidFill>
                <a:srgbClr val="00B0F0"/>
              </a:solidFill>
            </a:endParaRPr>
          </a:p>
        </p:txBody>
      </p:sp>
      <p:sp>
        <p:nvSpPr>
          <p:cNvPr id="6" name="Прямоугольник 5"/>
          <p:cNvSpPr/>
          <p:nvPr/>
        </p:nvSpPr>
        <p:spPr>
          <a:xfrm>
            <a:off x="6786578" y="507207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rgbClr val="00B0F0"/>
                </a:solidFill>
              </a:rPr>
              <a:t>М</a:t>
            </a:r>
            <a:endParaRPr lang="ru-RU" dirty="0">
              <a:solidFill>
                <a:srgbClr val="00B0F0"/>
              </a:solidFill>
            </a:endParaRPr>
          </a:p>
        </p:txBody>
      </p:sp>
      <p:sp>
        <p:nvSpPr>
          <p:cNvPr id="7" name="Прямоугольник 6"/>
          <p:cNvSpPr/>
          <p:nvPr/>
        </p:nvSpPr>
        <p:spPr>
          <a:xfrm>
            <a:off x="6786578" y="471488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rgbClr val="00B0F0"/>
                </a:solidFill>
              </a:rPr>
              <a:t>Ь</a:t>
            </a:r>
            <a:endParaRPr lang="ru-RU" dirty="0">
              <a:solidFill>
                <a:srgbClr val="00B0F0"/>
              </a:solidFill>
            </a:endParaRPr>
          </a:p>
        </p:txBody>
      </p:sp>
      <p:sp>
        <p:nvSpPr>
          <p:cNvPr id="8" name="Прямоугольник 7"/>
          <p:cNvSpPr/>
          <p:nvPr/>
        </p:nvSpPr>
        <p:spPr>
          <a:xfrm>
            <a:off x="6786578" y="542926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rgbClr val="00B0F0"/>
                </a:solidFill>
              </a:rPr>
              <a:t>О</a:t>
            </a:r>
            <a:endParaRPr lang="ru-RU" dirty="0">
              <a:solidFill>
                <a:srgbClr val="00B0F0"/>
              </a:solidFill>
            </a:endParaRPr>
          </a:p>
        </p:txBody>
      </p:sp>
      <p:sp>
        <p:nvSpPr>
          <p:cNvPr id="9" name="Прямоугольник 8"/>
          <p:cNvSpPr/>
          <p:nvPr/>
        </p:nvSpPr>
        <p:spPr>
          <a:xfrm>
            <a:off x="6786578" y="400050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rgbClr val="00B0F0"/>
                </a:solidFill>
              </a:rPr>
              <a:t>У</a:t>
            </a:r>
            <a:endParaRPr lang="ru-RU" dirty="0">
              <a:solidFill>
                <a:srgbClr val="00B0F0"/>
              </a:solidFill>
            </a:endParaRPr>
          </a:p>
        </p:txBody>
      </p:sp>
      <p:sp>
        <p:nvSpPr>
          <p:cNvPr id="10" name="Прямоугольник 9"/>
          <p:cNvSpPr/>
          <p:nvPr/>
        </p:nvSpPr>
        <p:spPr>
          <a:xfrm>
            <a:off x="6786578" y="364331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rgbClr val="00B0F0"/>
                </a:solidFill>
              </a:rPr>
              <a:t>Г</a:t>
            </a:r>
            <a:endParaRPr lang="ru-RU" dirty="0">
              <a:solidFill>
                <a:srgbClr val="00B0F0"/>
              </a:solidFill>
            </a:endParaRPr>
          </a:p>
        </p:txBody>
      </p:sp>
      <p:sp>
        <p:nvSpPr>
          <p:cNvPr id="11" name="Прямоугольник 10"/>
          <p:cNvSpPr/>
          <p:nvPr/>
        </p:nvSpPr>
        <p:spPr>
          <a:xfrm>
            <a:off x="6429388" y="364331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И</a:t>
            </a:r>
            <a:endParaRPr lang="ru-RU" dirty="0"/>
          </a:p>
        </p:txBody>
      </p:sp>
      <p:sp>
        <p:nvSpPr>
          <p:cNvPr id="12" name="Прямоугольник 11"/>
          <p:cNvSpPr/>
          <p:nvPr/>
        </p:nvSpPr>
        <p:spPr>
          <a:xfrm>
            <a:off x="6072198" y="364331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Ч</a:t>
            </a:r>
            <a:endParaRPr lang="ru-RU" dirty="0"/>
          </a:p>
        </p:txBody>
      </p:sp>
      <p:sp>
        <p:nvSpPr>
          <p:cNvPr id="13" name="Прямоугольник 12"/>
          <p:cNvSpPr/>
          <p:nvPr/>
        </p:nvSpPr>
        <p:spPr>
          <a:xfrm>
            <a:off x="7143768" y="364331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У</a:t>
            </a:r>
            <a:endParaRPr lang="ru-RU" dirty="0"/>
          </a:p>
        </p:txBody>
      </p:sp>
      <p:sp>
        <p:nvSpPr>
          <p:cNvPr id="14" name="Прямоугольник 13"/>
          <p:cNvSpPr/>
          <p:nvPr/>
        </p:nvSpPr>
        <p:spPr>
          <a:xfrm>
            <a:off x="6429388" y="400050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Г</a:t>
            </a:r>
            <a:endParaRPr lang="ru-RU" dirty="0"/>
          </a:p>
        </p:txBody>
      </p:sp>
      <p:sp>
        <p:nvSpPr>
          <p:cNvPr id="15" name="Прямоугольник 14"/>
          <p:cNvSpPr/>
          <p:nvPr/>
        </p:nvSpPr>
        <p:spPr>
          <a:xfrm>
            <a:off x="7143768" y="400050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Н</a:t>
            </a:r>
            <a:endParaRPr lang="ru-RU" dirty="0"/>
          </a:p>
        </p:txBody>
      </p:sp>
      <p:sp>
        <p:nvSpPr>
          <p:cNvPr id="16" name="Прямоугольник 15"/>
          <p:cNvSpPr/>
          <p:nvPr/>
        </p:nvSpPr>
        <p:spPr>
          <a:xfrm>
            <a:off x="7500958" y="400050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Ь</a:t>
            </a:r>
            <a:endParaRPr lang="ru-RU" dirty="0"/>
          </a:p>
        </p:txBody>
      </p:sp>
      <p:sp>
        <p:nvSpPr>
          <p:cNvPr id="17" name="Прямоугольник 16"/>
          <p:cNvSpPr/>
          <p:nvPr/>
        </p:nvSpPr>
        <p:spPr>
          <a:xfrm>
            <a:off x="7858148" y="400050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М</a:t>
            </a:r>
            <a:endParaRPr lang="ru-RU" dirty="0"/>
          </a:p>
        </p:txBody>
      </p:sp>
      <p:sp>
        <p:nvSpPr>
          <p:cNvPr id="18" name="Прямоугольник 17"/>
          <p:cNvSpPr/>
          <p:nvPr/>
        </p:nvSpPr>
        <p:spPr>
          <a:xfrm>
            <a:off x="8215338" y="400050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О</a:t>
            </a:r>
            <a:endParaRPr lang="ru-RU" dirty="0"/>
          </a:p>
        </p:txBody>
      </p:sp>
      <p:sp>
        <p:nvSpPr>
          <p:cNvPr id="19" name="Прямоугольник 18"/>
          <p:cNvSpPr/>
          <p:nvPr/>
        </p:nvSpPr>
        <p:spPr>
          <a:xfrm>
            <a:off x="6429388" y="435769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А</a:t>
            </a:r>
            <a:endParaRPr lang="ru-RU" dirty="0"/>
          </a:p>
        </p:txBody>
      </p:sp>
      <p:sp>
        <p:nvSpPr>
          <p:cNvPr id="20" name="Прямоугольник 19"/>
          <p:cNvSpPr/>
          <p:nvPr/>
        </p:nvSpPr>
        <p:spPr>
          <a:xfrm>
            <a:off x="5715008" y="435769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А</a:t>
            </a:r>
            <a:endParaRPr lang="ru-RU" dirty="0"/>
          </a:p>
        </p:txBody>
      </p:sp>
      <p:sp>
        <p:nvSpPr>
          <p:cNvPr id="21" name="Прямоугольник 20"/>
          <p:cNvSpPr/>
          <p:nvPr/>
        </p:nvSpPr>
        <p:spPr>
          <a:xfrm>
            <a:off x="6072198" y="435769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У</a:t>
            </a:r>
            <a:endParaRPr lang="ru-RU" dirty="0"/>
          </a:p>
        </p:txBody>
      </p:sp>
      <p:sp>
        <p:nvSpPr>
          <p:cNvPr id="22" name="Прямоугольник 21"/>
          <p:cNvSpPr/>
          <p:nvPr/>
        </p:nvSpPr>
        <p:spPr>
          <a:xfrm>
            <a:off x="5357818" y="435769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Д</a:t>
            </a:r>
            <a:endParaRPr lang="ru-RU" dirty="0"/>
          </a:p>
        </p:txBody>
      </p:sp>
      <p:sp>
        <p:nvSpPr>
          <p:cNvPr id="23" name="Прямоугольник 22"/>
          <p:cNvSpPr/>
          <p:nvPr/>
        </p:nvSpPr>
        <p:spPr>
          <a:xfrm>
            <a:off x="7143768" y="435769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И</a:t>
            </a:r>
            <a:endParaRPr lang="ru-RU" dirty="0"/>
          </a:p>
        </p:txBody>
      </p:sp>
      <p:sp>
        <p:nvSpPr>
          <p:cNvPr id="24" name="Прямоугольник 23"/>
          <p:cNvSpPr/>
          <p:nvPr/>
        </p:nvSpPr>
        <p:spPr>
          <a:xfrm>
            <a:off x="7500958" y="435769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Я</a:t>
            </a:r>
            <a:endParaRPr lang="ru-RU" dirty="0"/>
          </a:p>
        </p:txBody>
      </p:sp>
      <p:sp>
        <p:nvSpPr>
          <p:cNvPr id="25" name="Прямоугольник 24"/>
          <p:cNvSpPr/>
          <p:nvPr/>
        </p:nvSpPr>
        <p:spPr>
          <a:xfrm>
            <a:off x="6429388" y="471488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Н</a:t>
            </a:r>
            <a:endParaRPr lang="ru-RU" dirty="0"/>
          </a:p>
        </p:txBody>
      </p:sp>
      <p:sp>
        <p:nvSpPr>
          <p:cNvPr id="26" name="Прямоугольник 25"/>
          <p:cNvSpPr/>
          <p:nvPr/>
        </p:nvSpPr>
        <p:spPr>
          <a:xfrm>
            <a:off x="6072198" y="471488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Я</a:t>
            </a:r>
            <a:endParaRPr lang="ru-RU" dirty="0"/>
          </a:p>
        </p:txBody>
      </p:sp>
      <p:sp>
        <p:nvSpPr>
          <p:cNvPr id="27" name="Прямоугольник 26"/>
          <p:cNvSpPr/>
          <p:nvPr/>
        </p:nvSpPr>
        <p:spPr>
          <a:xfrm>
            <a:off x="5715008" y="471488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Т</a:t>
            </a:r>
            <a:endParaRPr lang="ru-RU" dirty="0"/>
          </a:p>
        </p:txBody>
      </p:sp>
      <p:sp>
        <p:nvSpPr>
          <p:cNvPr id="28" name="Прямоугольник 27"/>
          <p:cNvSpPr/>
          <p:nvPr/>
        </p:nvSpPr>
        <p:spPr>
          <a:xfrm>
            <a:off x="7143768" y="471488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Ш</a:t>
            </a:r>
            <a:endParaRPr lang="ru-RU" dirty="0"/>
          </a:p>
        </p:txBody>
      </p:sp>
      <p:sp>
        <p:nvSpPr>
          <p:cNvPr id="29" name="Прямоугольник 28"/>
          <p:cNvSpPr/>
          <p:nvPr/>
        </p:nvSpPr>
        <p:spPr>
          <a:xfrm>
            <a:off x="7500958" y="471488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А</a:t>
            </a:r>
            <a:endParaRPr lang="ru-RU" dirty="0"/>
          </a:p>
        </p:txBody>
      </p:sp>
      <p:sp>
        <p:nvSpPr>
          <p:cNvPr id="30" name="Прямоугольник 29"/>
          <p:cNvSpPr/>
          <p:nvPr/>
        </p:nvSpPr>
        <p:spPr>
          <a:xfrm>
            <a:off x="7858148" y="471488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Н</a:t>
            </a:r>
            <a:endParaRPr lang="ru-RU" dirty="0"/>
          </a:p>
        </p:txBody>
      </p:sp>
      <p:sp>
        <p:nvSpPr>
          <p:cNvPr id="31" name="Прямоугольник 30"/>
          <p:cNvSpPr/>
          <p:nvPr/>
        </p:nvSpPr>
        <p:spPr>
          <a:xfrm>
            <a:off x="8215338" y="471488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Ь</a:t>
            </a:r>
            <a:endParaRPr lang="ru-RU" dirty="0"/>
          </a:p>
        </p:txBody>
      </p:sp>
      <p:sp>
        <p:nvSpPr>
          <p:cNvPr id="32" name="Прямоугольник 31"/>
          <p:cNvSpPr/>
          <p:nvPr/>
        </p:nvSpPr>
        <p:spPr>
          <a:xfrm>
            <a:off x="6429388" y="507207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Ы</a:t>
            </a:r>
            <a:endParaRPr lang="ru-RU" dirty="0"/>
          </a:p>
        </p:txBody>
      </p:sp>
      <p:sp>
        <p:nvSpPr>
          <p:cNvPr id="33" name="Прямоугольник 32"/>
          <p:cNvSpPr/>
          <p:nvPr/>
        </p:nvSpPr>
        <p:spPr>
          <a:xfrm>
            <a:off x="6072198" y="507207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С</a:t>
            </a:r>
            <a:endParaRPr lang="ru-RU" dirty="0"/>
          </a:p>
        </p:txBody>
      </p:sp>
      <p:sp>
        <p:nvSpPr>
          <p:cNvPr id="34" name="Прямоугольник 33"/>
          <p:cNvSpPr/>
          <p:nvPr/>
        </p:nvSpPr>
        <p:spPr>
          <a:xfrm>
            <a:off x="7143768" y="507207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А</a:t>
            </a:r>
            <a:endParaRPr lang="ru-RU" dirty="0"/>
          </a:p>
        </p:txBody>
      </p:sp>
      <p:sp>
        <p:nvSpPr>
          <p:cNvPr id="35" name="Прямоугольник 34"/>
          <p:cNvSpPr/>
          <p:nvPr/>
        </p:nvSpPr>
        <p:spPr>
          <a:xfrm>
            <a:off x="7500958" y="507207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Ц</a:t>
            </a:r>
            <a:endParaRPr lang="ru-RU" dirty="0"/>
          </a:p>
        </p:txBody>
      </p:sp>
      <p:sp>
        <p:nvSpPr>
          <p:cNvPr id="36" name="Прямоугольник 35"/>
          <p:cNvSpPr/>
          <p:nvPr/>
        </p:nvSpPr>
        <p:spPr>
          <a:xfrm>
            <a:off x="7858148" y="507207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Я</a:t>
            </a:r>
            <a:endParaRPr lang="ru-RU" dirty="0"/>
          </a:p>
        </p:txBody>
      </p:sp>
      <p:sp>
        <p:nvSpPr>
          <p:cNvPr id="37" name="Прямоугольник 36"/>
          <p:cNvSpPr/>
          <p:nvPr/>
        </p:nvSpPr>
        <p:spPr>
          <a:xfrm>
            <a:off x="8215338" y="507207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Н</a:t>
            </a:r>
            <a:endParaRPr lang="ru-RU" dirty="0"/>
          </a:p>
        </p:txBody>
      </p:sp>
      <p:sp>
        <p:nvSpPr>
          <p:cNvPr id="38" name="Прямоугольник 37"/>
          <p:cNvSpPr/>
          <p:nvPr/>
        </p:nvSpPr>
        <p:spPr>
          <a:xfrm>
            <a:off x="6429388" y="542926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Р</a:t>
            </a:r>
            <a:endParaRPr lang="ru-RU" dirty="0"/>
          </a:p>
        </p:txBody>
      </p:sp>
      <p:sp>
        <p:nvSpPr>
          <p:cNvPr id="39" name="Прямоугольник 38"/>
          <p:cNvSpPr/>
          <p:nvPr/>
        </p:nvSpPr>
        <p:spPr>
          <a:xfrm>
            <a:off x="6072198" y="542926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У</a:t>
            </a:r>
            <a:endParaRPr lang="ru-RU" dirty="0"/>
          </a:p>
        </p:txBody>
      </p:sp>
      <p:sp>
        <p:nvSpPr>
          <p:cNvPr id="40" name="Прямоугольник 39"/>
          <p:cNvSpPr/>
          <p:nvPr/>
        </p:nvSpPr>
        <p:spPr>
          <a:xfrm>
            <a:off x="5715008" y="542926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Е</a:t>
            </a:r>
            <a:endParaRPr lang="ru-RU" dirty="0"/>
          </a:p>
        </p:txBody>
      </p:sp>
      <p:sp>
        <p:nvSpPr>
          <p:cNvPr id="41" name="Прямоугольник 40"/>
          <p:cNvSpPr/>
          <p:nvPr/>
        </p:nvSpPr>
        <p:spPr>
          <a:xfrm>
            <a:off x="7143768" y="542926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П</a:t>
            </a:r>
            <a:endParaRPr lang="ru-RU" dirty="0"/>
          </a:p>
        </p:txBody>
      </p:sp>
      <p:sp>
        <p:nvSpPr>
          <p:cNvPr id="43" name="Прямоугольник 42"/>
          <p:cNvSpPr/>
          <p:nvPr/>
        </p:nvSpPr>
        <p:spPr>
          <a:xfrm>
            <a:off x="7858148" y="5429251"/>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И</a:t>
            </a:r>
            <a:endParaRPr lang="ru-RU" dirty="0"/>
          </a:p>
        </p:txBody>
      </p:sp>
      <p:sp>
        <p:nvSpPr>
          <p:cNvPr id="44" name="Прямоугольник 43"/>
          <p:cNvSpPr/>
          <p:nvPr/>
        </p:nvSpPr>
        <p:spPr>
          <a:xfrm>
            <a:off x="7500958" y="542926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О</a:t>
            </a:r>
            <a:endParaRPr lang="ru-RU" dirty="0"/>
          </a:p>
        </p:txBody>
      </p:sp>
      <p:sp>
        <p:nvSpPr>
          <p:cNvPr id="45" name="Прямоугольник 44"/>
          <p:cNvSpPr/>
          <p:nvPr/>
        </p:nvSpPr>
        <p:spPr>
          <a:xfrm>
            <a:off x="8215338" y="5429251"/>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Д</a:t>
            </a:r>
            <a:endParaRPr lang="ru-RU" dirty="0"/>
          </a:p>
        </p:txBody>
      </p:sp>
      <p:sp>
        <p:nvSpPr>
          <p:cNvPr id="46" name="Прямоугольник 45"/>
          <p:cNvSpPr/>
          <p:nvPr/>
        </p:nvSpPr>
        <p:spPr>
          <a:xfrm>
            <a:off x="8572528" y="5072074"/>
            <a:ext cx="35719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Ь</a:t>
            </a:r>
            <a:endParaRPr lang="ru-RU" dirty="0"/>
          </a:p>
        </p:txBody>
      </p:sp>
      <p:sp>
        <p:nvSpPr>
          <p:cNvPr id="47" name="Скругленный прямоугольник 46"/>
          <p:cNvSpPr/>
          <p:nvPr/>
        </p:nvSpPr>
        <p:spPr>
          <a:xfrm>
            <a:off x="5286380" y="1785926"/>
            <a:ext cx="3143272"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Менен жауап, сіздерден сұрақ</a:t>
            </a:r>
            <a:endParaRPr lang="ru-RU" dirty="0"/>
          </a:p>
        </p:txBody>
      </p:sp>
      <p:sp>
        <p:nvSpPr>
          <p:cNvPr id="48" name="Стрелка вниз 47"/>
          <p:cNvSpPr/>
          <p:nvPr/>
        </p:nvSpPr>
        <p:spPr>
          <a:xfrm>
            <a:off x="6715140" y="2928934"/>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meni-elim1.jpg"/>
          <p:cNvPicPr>
            <a:picLocks noGrp="1" noChangeAspect="1"/>
          </p:cNvPicPr>
          <p:nvPr>
            <p:ph idx="1"/>
          </p:nvPr>
        </p:nvPicPr>
        <p:blipFill>
          <a:blip r:embed="rId2" cstate="print"/>
          <a:stretch>
            <a:fillRect/>
          </a:stretch>
        </p:blipFill>
        <p:spPr>
          <a:xfrm>
            <a:off x="9578" y="16157"/>
            <a:ext cx="9144000" cy="6858000"/>
          </a:xfrm>
        </p:spPr>
      </p:pic>
      <p:sp>
        <p:nvSpPr>
          <p:cNvPr id="2" name="Заголовок 1"/>
          <p:cNvSpPr>
            <a:spLocks noGrp="1"/>
          </p:cNvSpPr>
          <p:nvPr>
            <p:ph type="title"/>
          </p:nvPr>
        </p:nvSpPr>
        <p:spPr>
          <a:xfrm>
            <a:off x="0" y="5286388"/>
            <a:ext cx="6072198" cy="1214446"/>
          </a:xfrm>
        </p:spPr>
        <p:txBody>
          <a:bodyPr>
            <a:noAutofit/>
          </a:bodyPr>
          <a:lstStyle/>
          <a:p>
            <a:pPr algn="ctr"/>
            <a:r>
              <a:rPr lang="kk-KZ" sz="4400" b="1" cap="none" dirty="0" smtClean="0">
                <a:ln w="10541" cmpd="sng">
                  <a:solidFill>
                    <a:schemeClr val="accent1">
                      <a:shade val="88000"/>
                      <a:satMod val="110000"/>
                    </a:schemeClr>
                  </a:solidFill>
                  <a:prstDash val="solid"/>
                </a:ln>
                <a:solidFill>
                  <a:schemeClr val="tx1">
                    <a:lumMod val="85000"/>
                    <a:lumOff val="15000"/>
                  </a:schemeClr>
                </a:solidFill>
                <a:effectLst/>
              </a:rPr>
              <a:t>Назарларынызға рахмет</a:t>
            </a:r>
            <a:endParaRPr lang="ru-RU" sz="4400" b="1" cap="none" dirty="0">
              <a:ln w="10541" cmpd="sng">
                <a:solidFill>
                  <a:schemeClr val="accent1">
                    <a:shade val="88000"/>
                    <a:satMod val="110000"/>
                  </a:schemeClr>
                </a:solidFill>
                <a:prstDash val="solid"/>
              </a:ln>
              <a:solidFill>
                <a:schemeClr val="tx1">
                  <a:lumMod val="85000"/>
                  <a:lumOff val="15000"/>
                </a:schemeClr>
              </a:solidFill>
              <a:effectLst/>
            </a:endParaRPr>
          </a:p>
        </p:txBody>
      </p:sp>
    </p:spTree>
  </p:cSld>
  <p:clrMapOvr>
    <a:masterClrMapping/>
  </p:clrMapOvr>
  <p:transition>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03876054_1245008153_hj003_350a.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p:txBody>
          <a:bodyPr/>
          <a:lstStyle/>
          <a:p>
            <a:pPr algn="ctr"/>
            <a:r>
              <a:rPr lang="kk-KZ"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Үй тапсырмасын пысықтау</a:t>
            </a:r>
            <a:endParaRPr lang="ru-RU"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4" name="Содержимое 3"/>
          <p:cNvGraphicFramePr>
            <a:graphicFrameLocks noGrp="1"/>
          </p:cNvGraphicFramePr>
          <p:nvPr>
            <p:ph idx="1"/>
          </p:nvPr>
        </p:nvGraphicFramePr>
        <p:xfrm>
          <a:off x="304800" y="1554161"/>
          <a:ext cx="8686800" cy="4160854"/>
        </p:xfrm>
        <a:graphic>
          <a:graphicData uri="http://schemas.openxmlformats.org/drawingml/2006/table">
            <a:tbl>
              <a:tblPr firstRow="1" bandRow="1">
                <a:tableStyleId>{5C22544A-7EE6-4342-B048-85BDC9FD1C3A}</a:tableStyleId>
              </a:tblPr>
              <a:tblGrid>
                <a:gridCol w="2171700"/>
                <a:gridCol w="2171700"/>
                <a:gridCol w="2171700"/>
                <a:gridCol w="2171700"/>
              </a:tblGrid>
              <a:tr h="830852">
                <a:tc>
                  <a:txBody>
                    <a:bodyPr/>
                    <a:lstStyle/>
                    <a:p>
                      <a:r>
                        <a:rPr lang="kk-KZ" dirty="0" smtClean="0"/>
                        <a:t>№</a:t>
                      </a:r>
                      <a:endParaRPr lang="ru-RU" dirty="0"/>
                    </a:p>
                  </a:txBody>
                  <a:tcPr/>
                </a:tc>
                <a:tc>
                  <a:txBody>
                    <a:bodyPr/>
                    <a:lstStyle/>
                    <a:p>
                      <a:r>
                        <a:rPr lang="kk-KZ" dirty="0" smtClean="0"/>
                        <a:t>Картадан көрсету</a:t>
                      </a:r>
                      <a:endParaRPr lang="ru-RU" dirty="0"/>
                    </a:p>
                  </a:txBody>
                  <a:tcPr/>
                </a:tc>
                <a:tc>
                  <a:txBody>
                    <a:bodyPr/>
                    <a:lstStyle/>
                    <a:p>
                      <a:r>
                        <a:rPr lang="kk-KZ" dirty="0" smtClean="0"/>
                        <a:t>Ескерткіштері</a:t>
                      </a:r>
                      <a:endParaRPr lang="ru-RU" dirty="0"/>
                    </a:p>
                  </a:txBody>
                  <a:tcPr/>
                </a:tc>
                <a:tc>
                  <a:txBody>
                    <a:bodyPr/>
                    <a:lstStyle/>
                    <a:p>
                      <a:r>
                        <a:rPr lang="kk-KZ" dirty="0" smtClean="0"/>
                        <a:t>Шаруашылығы</a:t>
                      </a:r>
                      <a:endParaRPr lang="ru-RU" dirty="0"/>
                    </a:p>
                  </a:txBody>
                  <a:tcPr/>
                </a:tc>
              </a:tr>
              <a:tr h="481367">
                <a:tc>
                  <a:txBody>
                    <a:bodyPr/>
                    <a:lstStyle/>
                    <a:p>
                      <a:r>
                        <a:rPr lang="kk-KZ" dirty="0" smtClean="0"/>
                        <a:t>Шығыс Қазақстан</a:t>
                      </a:r>
                      <a:endParaRPr lang="ru-RU" dirty="0"/>
                    </a:p>
                  </a:txBody>
                  <a:tcPr/>
                </a:tc>
                <a:tc>
                  <a:txBody>
                    <a:bodyPr/>
                    <a:lstStyle/>
                    <a:p>
                      <a:endParaRPr lang="ru-RU"/>
                    </a:p>
                  </a:txBody>
                  <a:tcPr/>
                </a:tc>
                <a:tc>
                  <a:txBody>
                    <a:bodyPr/>
                    <a:lstStyle/>
                    <a:p>
                      <a:endParaRPr lang="ru-RU"/>
                    </a:p>
                  </a:txBody>
                  <a:tcPr/>
                </a:tc>
                <a:tc>
                  <a:txBody>
                    <a:bodyPr/>
                    <a:lstStyle/>
                    <a:p>
                      <a:endParaRPr lang="ru-RU"/>
                    </a:p>
                  </a:txBody>
                  <a:tcPr/>
                </a:tc>
              </a:tr>
              <a:tr h="1186931">
                <a:tc>
                  <a:txBody>
                    <a:bodyPr/>
                    <a:lstStyle/>
                    <a:p>
                      <a:r>
                        <a:rPr lang="kk-KZ" dirty="0" smtClean="0"/>
                        <a:t>Оңтүстік Қазақстан және Жетісу</a:t>
                      </a:r>
                      <a:r>
                        <a:rPr lang="kk-KZ" baseline="0" dirty="0" smtClean="0"/>
                        <a:t> өңірі</a:t>
                      </a:r>
                      <a:endParaRPr lang="ru-RU" dirty="0"/>
                    </a:p>
                  </a:txBody>
                  <a:tcPr/>
                </a:tc>
                <a:tc>
                  <a:txBody>
                    <a:bodyPr/>
                    <a:lstStyle/>
                    <a:p>
                      <a:endParaRPr lang="ru-RU"/>
                    </a:p>
                  </a:txBody>
                  <a:tcPr/>
                </a:tc>
                <a:tc>
                  <a:txBody>
                    <a:bodyPr/>
                    <a:lstStyle/>
                    <a:p>
                      <a:endParaRPr lang="ru-RU"/>
                    </a:p>
                  </a:txBody>
                  <a:tcPr/>
                </a:tc>
                <a:tc>
                  <a:txBody>
                    <a:bodyPr/>
                    <a:lstStyle/>
                    <a:p>
                      <a:endParaRPr lang="ru-RU"/>
                    </a:p>
                  </a:txBody>
                  <a:tcPr/>
                </a:tc>
              </a:tr>
              <a:tr h="830852">
                <a:tc>
                  <a:txBody>
                    <a:bodyPr/>
                    <a:lstStyle/>
                    <a:p>
                      <a:r>
                        <a:rPr lang="kk-KZ" dirty="0" smtClean="0"/>
                        <a:t>Орталық Қазақстан</a:t>
                      </a:r>
                      <a:endParaRPr lang="ru-RU" dirty="0"/>
                    </a:p>
                  </a:txBody>
                  <a:tcPr/>
                </a:tc>
                <a:tc>
                  <a:txBody>
                    <a:bodyPr/>
                    <a:lstStyle/>
                    <a:p>
                      <a:endParaRPr lang="ru-RU"/>
                    </a:p>
                  </a:txBody>
                  <a:tcPr/>
                </a:tc>
                <a:tc>
                  <a:txBody>
                    <a:bodyPr/>
                    <a:lstStyle/>
                    <a:p>
                      <a:endParaRPr lang="ru-RU"/>
                    </a:p>
                  </a:txBody>
                  <a:tcPr/>
                </a:tc>
                <a:tc>
                  <a:txBody>
                    <a:bodyPr/>
                    <a:lstStyle/>
                    <a:p>
                      <a:endParaRPr lang="ru-RU"/>
                    </a:p>
                  </a:txBody>
                  <a:tcPr/>
                </a:tc>
              </a:tr>
              <a:tr h="830852">
                <a:tc>
                  <a:txBody>
                    <a:bodyPr/>
                    <a:lstStyle/>
                    <a:p>
                      <a:r>
                        <a:rPr lang="kk-KZ" dirty="0" smtClean="0"/>
                        <a:t>Солтүстік Қазақстан</a:t>
                      </a:r>
                      <a:endParaRPr lang="ru-RU" dirty="0"/>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03876054_1245008153_hj003_350a.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p:txBody>
          <a:bodyPr/>
          <a:lstStyle/>
          <a:p>
            <a:pPr algn="ctr"/>
            <a:r>
              <a:rPr lang="kk-KZ"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Сандар </a:t>
            </a:r>
            <a:r>
              <a:rPr lang="kk-KZ"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сөйлейді</a:t>
            </a:r>
            <a:endParaRPr lang="ru-RU"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Содержимое 2"/>
          <p:cNvSpPr>
            <a:spLocks noGrp="1"/>
          </p:cNvSpPr>
          <p:nvPr>
            <p:ph idx="1"/>
          </p:nvPr>
        </p:nvSpPr>
        <p:spPr/>
        <p:txBody>
          <a:bodyPr>
            <a:noAutofit/>
          </a:bodyPr>
          <a:lstStyle/>
          <a:p>
            <a:pPr>
              <a:buNone/>
            </a:pPr>
            <a:r>
              <a:rPr lang="kk-KZ" sz="2800" b="1" dirty="0" smtClean="0">
                <a:ln w="10541" cmpd="sng">
                  <a:solidFill>
                    <a:schemeClr val="accent1">
                      <a:shade val="88000"/>
                      <a:satMod val="110000"/>
                    </a:schemeClr>
                  </a:solidFill>
                  <a:prstDash val="solid"/>
                </a:ln>
                <a:solidFill>
                  <a:srgbClr val="FF0000"/>
                </a:solidFill>
              </a:rPr>
              <a:t>1.200-дей ескерткіш</a:t>
            </a:r>
          </a:p>
          <a:p>
            <a:pPr>
              <a:buNone/>
            </a:pPr>
            <a:r>
              <a:rPr lang="kk-KZ" sz="2800" b="1" dirty="0" smtClean="0">
                <a:ln w="10541" cmpd="sng">
                  <a:solidFill>
                    <a:schemeClr val="accent1">
                      <a:shade val="88000"/>
                      <a:satMod val="110000"/>
                    </a:schemeClr>
                  </a:solidFill>
                  <a:prstDash val="solid"/>
                </a:ln>
                <a:solidFill>
                  <a:srgbClr val="FF0000"/>
                </a:solidFill>
              </a:rPr>
              <a:t>2.4303</a:t>
            </a:r>
          </a:p>
          <a:p>
            <a:pPr>
              <a:buNone/>
            </a:pPr>
            <a:r>
              <a:rPr lang="kk-KZ" sz="2800" b="1" dirty="0" smtClean="0">
                <a:ln w="10541" cmpd="sng">
                  <a:solidFill>
                    <a:schemeClr val="accent1">
                      <a:shade val="88000"/>
                      <a:satMod val="110000"/>
                    </a:schemeClr>
                  </a:solidFill>
                  <a:prstDash val="solid"/>
                </a:ln>
                <a:solidFill>
                  <a:srgbClr val="FF0000"/>
                </a:solidFill>
              </a:rPr>
              <a:t>3.1998-1999 ж.ж</a:t>
            </a:r>
          </a:p>
          <a:p>
            <a:pPr>
              <a:buNone/>
            </a:pPr>
            <a:r>
              <a:rPr lang="kk-KZ" sz="2800" b="1" dirty="0" smtClean="0">
                <a:ln w="10541" cmpd="sng">
                  <a:solidFill>
                    <a:schemeClr val="accent1">
                      <a:shade val="88000"/>
                      <a:satMod val="110000"/>
                    </a:schemeClr>
                  </a:solidFill>
                  <a:prstDash val="solid"/>
                </a:ln>
                <a:solidFill>
                  <a:srgbClr val="FF0000"/>
                </a:solidFill>
              </a:rPr>
              <a:t>4.300 шақырым</a:t>
            </a:r>
          </a:p>
          <a:p>
            <a:pPr>
              <a:buNone/>
            </a:pPr>
            <a:r>
              <a:rPr lang="kk-KZ" sz="2800" b="1" dirty="0" smtClean="0">
                <a:ln w="10541" cmpd="sng">
                  <a:solidFill>
                    <a:schemeClr val="accent1">
                      <a:shade val="88000"/>
                      <a:satMod val="110000"/>
                    </a:schemeClr>
                  </a:solidFill>
                  <a:prstDash val="solid"/>
                </a:ln>
                <a:solidFill>
                  <a:srgbClr val="FF0000"/>
                </a:solidFill>
              </a:rPr>
              <a:t>5.б.з.б. 4-2 ғ.</a:t>
            </a:r>
          </a:p>
          <a:p>
            <a:pPr>
              <a:buNone/>
            </a:pPr>
            <a:r>
              <a:rPr lang="kk-KZ" sz="2800" b="1" dirty="0" smtClean="0">
                <a:ln w="10541" cmpd="sng">
                  <a:solidFill>
                    <a:schemeClr val="accent1">
                      <a:shade val="88000"/>
                      <a:satMod val="110000"/>
                    </a:schemeClr>
                  </a:solidFill>
                  <a:prstDash val="solid"/>
                </a:ln>
                <a:solidFill>
                  <a:srgbClr val="FF0000"/>
                </a:solidFill>
              </a:rPr>
              <a:t>6.17-18 жас</a:t>
            </a:r>
          </a:p>
          <a:p>
            <a:pPr>
              <a:buNone/>
            </a:pPr>
            <a:r>
              <a:rPr lang="kk-KZ" sz="2800" b="1" dirty="0" smtClean="0">
                <a:ln w="10541" cmpd="sng">
                  <a:solidFill>
                    <a:schemeClr val="accent1">
                      <a:shade val="88000"/>
                      <a:satMod val="110000"/>
                    </a:schemeClr>
                  </a:solidFill>
                  <a:prstDash val="solid"/>
                </a:ln>
                <a:solidFill>
                  <a:srgbClr val="FF0000"/>
                </a:solidFill>
              </a:rPr>
              <a:t>7.400-600бас</a:t>
            </a:r>
          </a:p>
          <a:p>
            <a:pPr>
              <a:buNone/>
            </a:pPr>
            <a:r>
              <a:rPr lang="kk-KZ" sz="2800" b="1" dirty="0" smtClean="0">
                <a:ln w="10541" cmpd="sng">
                  <a:solidFill>
                    <a:schemeClr val="accent1">
                      <a:shade val="88000"/>
                      <a:satMod val="110000"/>
                    </a:schemeClr>
                  </a:solidFill>
                  <a:prstDash val="solid"/>
                </a:ln>
                <a:solidFill>
                  <a:srgbClr val="FF0000"/>
                </a:solidFill>
              </a:rPr>
              <a:t>8.”6-8”-10-12</a:t>
            </a:r>
          </a:p>
          <a:p>
            <a:pPr>
              <a:buNone/>
            </a:pPr>
            <a:r>
              <a:rPr lang="kk-KZ" sz="2800" b="1" dirty="0" smtClean="0">
                <a:ln w="10541" cmpd="sng">
                  <a:solidFill>
                    <a:schemeClr val="accent1">
                      <a:shade val="88000"/>
                      <a:satMod val="110000"/>
                    </a:schemeClr>
                  </a:solidFill>
                  <a:prstDash val="solid"/>
                </a:ln>
                <a:solidFill>
                  <a:srgbClr val="FF0000"/>
                </a:solidFill>
              </a:rPr>
              <a:t>9.Б.з.б. 1 мыңжылдық</a:t>
            </a:r>
          </a:p>
          <a:p>
            <a:pPr>
              <a:buNone/>
            </a:pPr>
            <a:r>
              <a:rPr lang="kk-KZ" sz="2800" b="1" dirty="0" smtClean="0">
                <a:ln w="10541" cmpd="sng">
                  <a:solidFill>
                    <a:schemeClr val="accent1">
                      <a:shade val="88000"/>
                      <a:satMod val="110000"/>
                    </a:schemeClr>
                  </a:solidFill>
                  <a:prstDash val="solid"/>
                </a:ln>
                <a:solidFill>
                  <a:srgbClr val="FF0000"/>
                </a:solidFill>
              </a:rPr>
              <a:t>10.б.з.б. 3-1 ғасыр</a:t>
            </a:r>
            <a:endParaRPr lang="ru-RU" sz="2800" b="1" dirty="0">
              <a:ln w="10541" cmpd="sng">
                <a:solidFill>
                  <a:schemeClr val="accent1">
                    <a:shade val="88000"/>
                    <a:satMod val="110000"/>
                  </a:schemeClr>
                </a:solidFill>
                <a:prstDash val="solid"/>
              </a:ln>
              <a:solidFill>
                <a:srgbClr val="FF0000"/>
              </a:solidFill>
            </a:endParaRPr>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03876054_1245008153_hj003_350a.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a:xfrm>
            <a:off x="285720" y="214290"/>
            <a:ext cx="8686800" cy="838200"/>
          </a:xfrm>
        </p:spPr>
        <p:txBody>
          <a:bodyPr/>
          <a:lstStyle/>
          <a:p>
            <a:pPr algn="ctr"/>
            <a:r>
              <a:rPr lang="kk-KZ"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Дұрыс жауаптарымен тексеру</a:t>
            </a:r>
            <a:endParaRPr lang="ru-RU"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Содержимое 2"/>
          <p:cNvSpPr>
            <a:spLocks noGrp="1"/>
          </p:cNvSpPr>
          <p:nvPr>
            <p:ph idx="1"/>
          </p:nvPr>
        </p:nvSpPr>
        <p:spPr>
          <a:xfrm>
            <a:off x="304800" y="928670"/>
            <a:ext cx="8686800" cy="5715040"/>
          </a:xfrm>
        </p:spPr>
        <p:txBody>
          <a:bodyPr>
            <a:normAutofit fontScale="77500" lnSpcReduction="20000"/>
          </a:bodyPr>
          <a:lstStyle/>
          <a:p>
            <a:pPr>
              <a:buNone/>
            </a:pPr>
            <a:r>
              <a:rPr lang="kk-KZ" b="1" dirty="0" smtClean="0">
                <a:solidFill>
                  <a:srgbClr val="002060"/>
                </a:solidFill>
                <a:latin typeface="Times New Roman" pitchFamily="18" charset="0"/>
                <a:cs typeface="Times New Roman" pitchFamily="18" charset="0"/>
              </a:rPr>
              <a:t>1.</a:t>
            </a:r>
            <a:r>
              <a:rPr lang="kk-KZ" dirty="0" smtClean="0">
                <a:solidFill>
                  <a:srgbClr val="002060"/>
                </a:solidFill>
                <a:latin typeface="Times New Roman" pitchFamily="18" charset="0"/>
                <a:cs typeface="Times New Roman" pitchFamily="18" charset="0"/>
              </a:rPr>
              <a:t>Шілікті жазығында 200-дей ескерткіштер орналасқан</a:t>
            </a:r>
          </a:p>
          <a:p>
            <a:pPr>
              <a:buNone/>
            </a:pPr>
            <a:r>
              <a:rPr lang="kk-KZ" b="1" dirty="0" smtClean="0">
                <a:solidFill>
                  <a:srgbClr val="002060"/>
                </a:solidFill>
                <a:latin typeface="Times New Roman" pitchFamily="18" charset="0"/>
                <a:cs typeface="Times New Roman" pitchFamily="18" charset="0"/>
              </a:rPr>
              <a:t>2.</a:t>
            </a:r>
            <a:r>
              <a:rPr lang="kk-KZ" dirty="0" smtClean="0">
                <a:solidFill>
                  <a:srgbClr val="002060"/>
                </a:solidFill>
                <a:latin typeface="Times New Roman" pitchFamily="18" charset="0"/>
                <a:cs typeface="Times New Roman" pitchFamily="18" charset="0"/>
              </a:rPr>
              <a:t>Шілікті алтын адамының үстіндегі алтын қаптырма-түймешіктері 4303 дана</a:t>
            </a:r>
          </a:p>
          <a:p>
            <a:pPr>
              <a:buNone/>
            </a:pPr>
            <a:r>
              <a:rPr lang="kk-KZ" b="1" dirty="0" smtClean="0">
                <a:solidFill>
                  <a:srgbClr val="002060"/>
                </a:solidFill>
                <a:latin typeface="Times New Roman" pitchFamily="18" charset="0"/>
                <a:cs typeface="Times New Roman" pitchFamily="18" charset="0"/>
              </a:rPr>
              <a:t>3. </a:t>
            </a:r>
            <a:r>
              <a:rPr lang="kk-KZ" dirty="0" smtClean="0">
                <a:solidFill>
                  <a:srgbClr val="002060"/>
                </a:solidFill>
                <a:latin typeface="Times New Roman" pitchFamily="18" charset="0"/>
                <a:cs typeface="Times New Roman" pitchFamily="18" charset="0"/>
              </a:rPr>
              <a:t>З.Самашев № 11 оба зерттеп ғаламат олжа табылды.</a:t>
            </a:r>
          </a:p>
          <a:p>
            <a:pPr>
              <a:buNone/>
            </a:pPr>
            <a:r>
              <a:rPr lang="kk-KZ" b="1" dirty="0" smtClean="0">
                <a:solidFill>
                  <a:srgbClr val="002060"/>
                </a:solidFill>
                <a:latin typeface="Times New Roman" pitchFamily="18" charset="0"/>
                <a:cs typeface="Times New Roman" pitchFamily="18" charset="0"/>
              </a:rPr>
              <a:t>4.</a:t>
            </a:r>
            <a:r>
              <a:rPr lang="kk-KZ" dirty="0" smtClean="0">
                <a:solidFill>
                  <a:srgbClr val="002060"/>
                </a:solidFill>
                <a:latin typeface="Times New Roman" pitchFamily="18" charset="0"/>
                <a:cs typeface="Times New Roman" pitchFamily="18" charset="0"/>
              </a:rPr>
              <a:t>Шірік-Рабат қаласы Қызылордадан 300 шақырым жерде орналасқан.</a:t>
            </a:r>
          </a:p>
          <a:p>
            <a:pPr>
              <a:buNone/>
            </a:pPr>
            <a:r>
              <a:rPr lang="kk-KZ" b="1" dirty="0" smtClean="0">
                <a:solidFill>
                  <a:srgbClr val="002060"/>
                </a:solidFill>
                <a:latin typeface="Times New Roman" pitchFamily="18" charset="0"/>
                <a:cs typeface="Times New Roman" pitchFamily="18" charset="0"/>
              </a:rPr>
              <a:t>5.</a:t>
            </a:r>
            <a:r>
              <a:rPr lang="kk-KZ" dirty="0" smtClean="0">
                <a:solidFill>
                  <a:srgbClr val="002060"/>
                </a:solidFill>
                <a:latin typeface="Times New Roman" pitchFamily="18" charset="0"/>
                <a:cs typeface="Times New Roman" pitchFamily="18" charset="0"/>
              </a:rPr>
              <a:t>Шірік-Рабат қаласында табылған жебенің қола ұштары, алтын қапсырмалар б.з.б. 4-2 ғасырларға жатады.</a:t>
            </a:r>
          </a:p>
          <a:p>
            <a:pPr>
              <a:buNone/>
            </a:pPr>
            <a:r>
              <a:rPr lang="kk-KZ" b="1" dirty="0" smtClean="0">
                <a:solidFill>
                  <a:srgbClr val="002060"/>
                </a:solidFill>
                <a:latin typeface="Times New Roman" pitchFamily="18" charset="0"/>
                <a:cs typeface="Times New Roman" pitchFamily="18" charset="0"/>
              </a:rPr>
              <a:t>6.</a:t>
            </a:r>
            <a:r>
              <a:rPr lang="kk-KZ" dirty="0" smtClean="0">
                <a:solidFill>
                  <a:srgbClr val="002060"/>
                </a:solidFill>
                <a:latin typeface="Times New Roman" pitchFamily="18" charset="0"/>
                <a:cs typeface="Times New Roman" pitchFamily="18" charset="0"/>
              </a:rPr>
              <a:t>Есік обасында табылған “алтын адам” жасы 17-18</a:t>
            </a:r>
          </a:p>
          <a:p>
            <a:pPr>
              <a:buNone/>
            </a:pPr>
            <a:r>
              <a:rPr lang="kk-KZ" b="1" dirty="0" smtClean="0">
                <a:solidFill>
                  <a:srgbClr val="002060"/>
                </a:solidFill>
                <a:latin typeface="Times New Roman" pitchFamily="18" charset="0"/>
                <a:cs typeface="Times New Roman" pitchFamily="18" charset="0"/>
              </a:rPr>
              <a:t>7.</a:t>
            </a:r>
            <a:r>
              <a:rPr lang="kk-KZ" dirty="0" smtClean="0">
                <a:solidFill>
                  <a:srgbClr val="002060"/>
                </a:solidFill>
                <a:latin typeface="Times New Roman" pitchFamily="18" charset="0"/>
                <a:cs typeface="Times New Roman" pitchFamily="18" charset="0"/>
              </a:rPr>
              <a:t>Бір </a:t>
            </a:r>
            <a:r>
              <a:rPr lang="kk-KZ" dirty="0" smtClean="0">
                <a:solidFill>
                  <a:srgbClr val="002060"/>
                </a:solidFill>
                <a:latin typeface="Times New Roman" pitchFamily="18" charset="0"/>
                <a:cs typeface="Times New Roman" pitchFamily="18" charset="0"/>
              </a:rPr>
              <a:t>үйірде 400-600 бас жылқы болған</a:t>
            </a:r>
          </a:p>
          <a:p>
            <a:pPr>
              <a:buNone/>
            </a:pPr>
            <a:r>
              <a:rPr lang="kk-KZ" b="1" dirty="0" smtClean="0">
                <a:solidFill>
                  <a:srgbClr val="002060"/>
                </a:solidFill>
                <a:latin typeface="Times New Roman" pitchFamily="18" charset="0"/>
                <a:cs typeface="Times New Roman" pitchFamily="18" charset="0"/>
              </a:rPr>
              <a:t>8. </a:t>
            </a:r>
            <a:r>
              <a:rPr lang="kk-KZ" dirty="0" smtClean="0">
                <a:solidFill>
                  <a:srgbClr val="002060"/>
                </a:solidFill>
                <a:latin typeface="Times New Roman" pitchFamily="18" charset="0"/>
                <a:cs typeface="Times New Roman" pitchFamily="18" charset="0"/>
              </a:rPr>
              <a:t>Жұт 6-8,кейде 10-12 жылда бір қайталанып тұрды.</a:t>
            </a:r>
          </a:p>
          <a:p>
            <a:pPr>
              <a:buNone/>
            </a:pPr>
            <a:r>
              <a:rPr lang="kk-KZ" b="1" dirty="0" smtClean="0">
                <a:solidFill>
                  <a:srgbClr val="002060"/>
                </a:solidFill>
                <a:latin typeface="Times New Roman" pitchFamily="18" charset="0"/>
                <a:cs typeface="Times New Roman" pitchFamily="18" charset="0"/>
              </a:rPr>
              <a:t>9.</a:t>
            </a:r>
            <a:r>
              <a:rPr lang="kk-KZ" dirty="0" smtClean="0">
                <a:solidFill>
                  <a:srgbClr val="002060"/>
                </a:solidFill>
                <a:latin typeface="Times New Roman" pitchFamily="18" charset="0"/>
                <a:cs typeface="Times New Roman" pitchFamily="18" charset="0"/>
              </a:rPr>
              <a:t>Солтүстік Қазақстан тұрғындары егіншілік пен отырықшылдықтан б.з.б. 1 мыңжылдықта көшпелі өмір салтына ауыса бастаған.</a:t>
            </a:r>
          </a:p>
          <a:p>
            <a:pPr>
              <a:buNone/>
            </a:pPr>
            <a:r>
              <a:rPr lang="kk-KZ" b="1" dirty="0" smtClean="0">
                <a:solidFill>
                  <a:srgbClr val="002060"/>
                </a:solidFill>
                <a:latin typeface="Times New Roman" pitchFamily="18" charset="0"/>
                <a:cs typeface="Times New Roman" pitchFamily="18" charset="0"/>
              </a:rPr>
              <a:t>10.</a:t>
            </a:r>
            <a:r>
              <a:rPr lang="kk-KZ" dirty="0" smtClean="0">
                <a:solidFill>
                  <a:srgbClr val="002060"/>
                </a:solidFill>
                <a:latin typeface="Times New Roman" pitchFamily="18" charset="0"/>
                <a:cs typeface="Times New Roman" pitchFamily="18" charset="0"/>
              </a:rPr>
              <a:t> Ерте темір дәуірінде Қазақстан жерінде түсті металл қорыту уақыты б.з.б. 3-1 ғасыр аралығын көрсетеді.</a:t>
            </a:r>
          </a:p>
          <a:p>
            <a:pPr>
              <a:buNone/>
            </a:pPr>
            <a:endParaRPr lang="ru-RU" dirty="0"/>
          </a:p>
        </p:txBody>
      </p:sp>
    </p:spTree>
  </p:cSld>
  <p:clrMapOvr>
    <a:masterClrMapping/>
  </p:clrMapOvr>
  <p:transition>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03876054_1245008153_hj003_350a.jpg"/>
          <p:cNvPicPr>
            <a:picLocks noChangeAspect="1"/>
          </p:cNvPicPr>
          <p:nvPr/>
        </p:nvPicPr>
        <p:blipFill>
          <a:blip r:embed="rId2" cstate="print"/>
          <a:stretch>
            <a:fillRect/>
          </a:stretch>
        </p:blipFill>
        <p:spPr>
          <a:xfrm>
            <a:off x="0" y="0"/>
            <a:ext cx="9144000" cy="6857999"/>
          </a:xfrm>
          <a:prstGeom prst="rect">
            <a:avLst/>
          </a:prstGeom>
        </p:spPr>
      </p:pic>
      <p:pic>
        <p:nvPicPr>
          <p:cNvPr id="4" name="Рисунок 3" descr="1285077026_tumtiinnoentz2.jpg"/>
          <p:cNvPicPr>
            <a:picLocks noChangeAspect="1"/>
          </p:cNvPicPr>
          <p:nvPr/>
        </p:nvPicPr>
        <p:blipFill>
          <a:blip r:embed="rId3" cstate="print"/>
          <a:stretch>
            <a:fillRect/>
          </a:stretch>
        </p:blipFill>
        <p:spPr>
          <a:xfrm>
            <a:off x="4286248" y="928670"/>
            <a:ext cx="4265065" cy="5140508"/>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Заголовок 1"/>
          <p:cNvSpPr>
            <a:spLocks noGrp="1"/>
          </p:cNvSpPr>
          <p:nvPr>
            <p:ph type="title"/>
          </p:nvPr>
        </p:nvSpPr>
        <p:spPr/>
        <p:txBody>
          <a:bodyPr/>
          <a:lstStyle/>
          <a:p>
            <a:pPr algn="ctr"/>
            <a:r>
              <a:rPr lang="kk-KZ"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Жаңа сабақ жоспары</a:t>
            </a:r>
            <a:endParaRPr lang="ru-RU"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Содержимое 2"/>
          <p:cNvSpPr>
            <a:spLocks noGrp="1"/>
          </p:cNvSpPr>
          <p:nvPr>
            <p:ph idx="1"/>
          </p:nvPr>
        </p:nvSpPr>
        <p:spPr/>
        <p:txBody>
          <a:bodyPr/>
          <a:lstStyle/>
          <a:p>
            <a:pPr>
              <a:buNone/>
            </a:pPr>
            <a:r>
              <a:rPr lang="kk-KZ" b="1" dirty="0" smtClean="0">
                <a:ln w="10541" cmpd="sng">
                  <a:solidFill>
                    <a:schemeClr val="accent1">
                      <a:shade val="88000"/>
                      <a:satMod val="110000"/>
                    </a:schemeClr>
                  </a:solidFill>
                  <a:prstDash val="solid"/>
                </a:ln>
                <a:solidFill>
                  <a:srgbClr val="FF0000"/>
                </a:solidFill>
              </a:rPr>
              <a:t>1.Үйсіндердің орналасқан жері</a:t>
            </a:r>
          </a:p>
          <a:p>
            <a:pPr>
              <a:buNone/>
            </a:pPr>
            <a:r>
              <a:rPr lang="kk-KZ" b="1" dirty="0" smtClean="0">
                <a:ln w="10541" cmpd="sng">
                  <a:solidFill>
                    <a:schemeClr val="accent1">
                      <a:shade val="88000"/>
                      <a:satMod val="110000"/>
                    </a:schemeClr>
                  </a:solidFill>
                  <a:prstDash val="solid"/>
                </a:ln>
                <a:solidFill>
                  <a:srgbClr val="FF0000"/>
                </a:solidFill>
              </a:rPr>
              <a:t>2.Үйсіндер туралы жазба деректер</a:t>
            </a:r>
          </a:p>
          <a:p>
            <a:pPr>
              <a:buNone/>
            </a:pPr>
            <a:r>
              <a:rPr lang="kk-KZ" b="1" dirty="0" smtClean="0">
                <a:ln w="10541" cmpd="sng">
                  <a:solidFill>
                    <a:schemeClr val="accent1">
                      <a:shade val="88000"/>
                      <a:satMod val="110000"/>
                    </a:schemeClr>
                  </a:solidFill>
                  <a:prstDash val="solid"/>
                </a:ln>
                <a:solidFill>
                  <a:srgbClr val="FF0000"/>
                </a:solidFill>
              </a:rPr>
              <a:t>3.Қоғамдық құрылысы</a:t>
            </a:r>
          </a:p>
          <a:p>
            <a:pPr>
              <a:buNone/>
            </a:pPr>
            <a:endParaRPr lang="ru-RU" dirty="0"/>
          </a:p>
        </p:txBody>
      </p:sp>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03876054_1245008153_hj003_350a.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p:txBody>
          <a:bodyPr>
            <a:normAutofit fontScale="90000"/>
          </a:bodyPr>
          <a:lstStyle/>
          <a:p>
            <a:pPr algn="ctr"/>
            <a:r>
              <a:rPr lang="kk-KZ"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Орналасқан </a:t>
            </a:r>
            <a:r>
              <a:rPr lang="kk-KZ"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жерін анықтау</a:t>
            </a:r>
            <a:br>
              <a:rPr lang="kk-KZ"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kk-KZ"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Жетісу өңірі</a:t>
            </a:r>
            <a:endParaRPr lang="ru-RU"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Содержимое 4" descr="1352350875.jpg"/>
          <p:cNvPicPr>
            <a:picLocks noGrp="1" noChangeAspect="1"/>
          </p:cNvPicPr>
          <p:nvPr>
            <p:ph idx="1"/>
          </p:nvPr>
        </p:nvPicPr>
        <p:blipFill>
          <a:blip r:embed="rId3" cstate="print"/>
          <a:stretch>
            <a:fillRect/>
          </a:stretch>
        </p:blipFill>
        <p:spPr>
          <a:xfrm>
            <a:off x="285720" y="1571612"/>
            <a:ext cx="8572560" cy="5072098"/>
          </a:xfrm>
          <a:solidFill>
            <a:srgbClr val="FF0000"/>
          </a:solidFill>
          <a:effectLst>
            <a:softEdge rad="635000"/>
          </a:effectLst>
        </p:spPr>
      </p:pic>
    </p:spTree>
  </p:cSld>
  <p:clrMapOvr>
    <a:masterClrMapping/>
  </p:clrMapOvr>
  <p:transition>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03876054_1245008153_hj003_350a.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p:txBody>
          <a:bodyPr/>
          <a:lstStyle/>
          <a:p>
            <a:pPr algn="ctr"/>
            <a:r>
              <a:rPr lang="kk-KZ"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Жетісу өңірі</a:t>
            </a:r>
            <a:endParaRPr lang="ru-RU"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4" name="Содержимое 3"/>
          <p:cNvGraphicFramePr>
            <a:graphicFrameLocks noGrp="1"/>
          </p:cNvGraphicFramePr>
          <p:nvPr>
            <p:ph idx="1"/>
          </p:nvPr>
        </p:nvGraphicFramePr>
        <p:xfrm>
          <a:off x="285720" y="2214554"/>
          <a:ext cx="8572560" cy="4437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a:xfrm>
            <a:off x="2500298" y="1214422"/>
            <a:ext cx="4214842"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6000" dirty="0" smtClean="0">
                <a:solidFill>
                  <a:srgbClr val="0070C0"/>
                </a:solidFill>
                <a:latin typeface="Times New Roman" pitchFamily="18" charset="0"/>
                <a:cs typeface="Times New Roman" pitchFamily="18" charset="0"/>
              </a:rPr>
              <a:t>Үйсіндер</a:t>
            </a:r>
            <a:endParaRPr lang="ru-RU" sz="6000" dirty="0">
              <a:solidFill>
                <a:srgbClr val="0070C0"/>
              </a:solidFill>
              <a:latin typeface="Times New Roman" pitchFamily="18" charset="0"/>
              <a:cs typeface="Times New Roman" pitchFamily="18" charset="0"/>
            </a:endParaRPr>
          </a:p>
        </p:txBody>
      </p:sp>
    </p:spTree>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03876054_1245008153_hj003_350a.jpg"/>
          <p:cNvPicPr>
            <a:picLocks noChangeAspect="1"/>
          </p:cNvPicPr>
          <p:nvPr/>
        </p:nvPicPr>
        <p:blipFill>
          <a:blip r:embed="rId2" cstate="print"/>
          <a:stretch>
            <a:fillRect/>
          </a:stretch>
        </p:blipFill>
        <p:spPr>
          <a:xfrm>
            <a:off x="0" y="1"/>
            <a:ext cx="9144000" cy="6858000"/>
          </a:xfrm>
          <a:prstGeom prst="rect">
            <a:avLst/>
          </a:prstGeom>
        </p:spPr>
      </p:pic>
      <p:sp>
        <p:nvSpPr>
          <p:cNvPr id="2" name="Заголовок 1"/>
          <p:cNvSpPr>
            <a:spLocks noGrp="1"/>
          </p:cNvSpPr>
          <p:nvPr>
            <p:ph type="title"/>
          </p:nvPr>
        </p:nvSpPr>
        <p:spPr>
          <a:xfrm>
            <a:off x="214282" y="142852"/>
            <a:ext cx="8686800" cy="838200"/>
          </a:xfrm>
        </p:spPr>
        <p:txBody>
          <a:bodyPr/>
          <a:lstStyle/>
          <a:p>
            <a:pPr algn="ctr"/>
            <a:r>
              <a:rPr lang="kk-KZ"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Тарбағатай</a:t>
            </a:r>
            <a:endParaRPr lang="ru-RU"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4" name="Содержимое 3" descr="f1Y5IjyR.jpg"/>
          <p:cNvPicPr>
            <a:picLocks noGrp="1" noChangeAspect="1"/>
          </p:cNvPicPr>
          <p:nvPr>
            <p:ph idx="1"/>
          </p:nvPr>
        </p:nvPicPr>
        <p:blipFill>
          <a:blip r:embed="rId3" cstate="print"/>
          <a:stretch>
            <a:fillRect/>
          </a:stretch>
        </p:blipFill>
        <p:spPr>
          <a:xfrm>
            <a:off x="214282" y="1071546"/>
            <a:ext cx="8715436" cy="5572164"/>
          </a:xfrm>
          <a:ln>
            <a:noFill/>
          </a:ln>
          <a:effectLst>
            <a:outerShdw blurRad="44450" dist="27940" dir="5400000" algn="ctr">
              <a:srgbClr val="000000">
                <a:alpha val="32000"/>
              </a:srgbClr>
            </a:outerShdw>
            <a:softEdge rad="635000"/>
          </a:effectLst>
        </p:spPr>
      </p:pic>
    </p:spTree>
  </p:cSld>
  <p:clrMapOvr>
    <a:masterClrMapping/>
  </p:clrMapOvr>
  <p:transition>
    <p:pull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268</TotalTime>
  <Words>700</Words>
  <Application>Microsoft Office PowerPoint</Application>
  <PresentationFormat>Экран (4:3)</PresentationFormat>
  <Paragraphs>169</Paragraphs>
  <Slides>26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Franklin Gothic Book</vt:lpstr>
      <vt:lpstr>Franklin Gothic Medium</vt:lpstr>
      <vt:lpstr>Tahoma</vt:lpstr>
      <vt:lpstr>Times New Roman</vt:lpstr>
      <vt:lpstr>Wingdings 2</vt:lpstr>
      <vt:lpstr>Трек</vt:lpstr>
      <vt:lpstr>Ежелгі Қазақстан тарихы 6 сынып</vt:lpstr>
      <vt:lpstr>Сабақтың мақсаты</vt:lpstr>
      <vt:lpstr>Үй тапсырмасын пысықтау</vt:lpstr>
      <vt:lpstr>Сандар сөйлейді</vt:lpstr>
      <vt:lpstr>Дұрыс жауаптарымен тексеру</vt:lpstr>
      <vt:lpstr>Жаңа сабақ жоспары</vt:lpstr>
      <vt:lpstr>Орналасқан жерін анықтау Жетісу өңірі</vt:lpstr>
      <vt:lpstr>Жетісу өңірі</vt:lpstr>
      <vt:lpstr>Тарбағатай</vt:lpstr>
      <vt:lpstr>Тянь-Шань</vt:lpstr>
      <vt:lpstr>Сызба</vt:lpstr>
      <vt:lpstr>Астанасы орналасқан жер Шарын өзені</vt:lpstr>
      <vt:lpstr>Ыстықкөл</vt:lpstr>
      <vt:lpstr>Іле өзені</vt:lpstr>
      <vt:lpstr>1</vt:lpstr>
      <vt:lpstr>Үйсіндер туралы жазба деректер</vt:lpstr>
      <vt:lpstr>Қытай тарихшысы Сыма Цянь</vt:lpstr>
      <vt:lpstr>Көрші елдермен байланыс</vt:lpstr>
      <vt:lpstr>Халқы</vt:lpstr>
      <vt:lpstr>Қоғамдық құрылысы</vt:lpstr>
      <vt:lpstr>3</vt:lpstr>
      <vt:lpstr>Әлеуметтік теңсіздік</vt:lpstr>
      <vt:lpstr>Сабақты бекіту Кесте толтыру</vt:lpstr>
      <vt:lpstr>Бағалау</vt:lpstr>
      <vt:lpstr>Үйге тапсырма сызбаны толтыру</vt:lpstr>
      <vt:lpstr>Назарларынызға рахмет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Рахишев Жаннур Ермекович Ежелгі Қазақстан тарихы 6 сынып</dc:title>
  <cp:lastModifiedBy>Lenovo</cp:lastModifiedBy>
  <cp:revision>34</cp:revision>
  <dcterms:modified xsi:type="dcterms:W3CDTF">2016-12-05T15:01:49Z</dcterms:modified>
</cp:coreProperties>
</file>