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0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7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9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3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7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7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6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63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AD5E-C2CD-46DB-9977-291D724A953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AFE4-7BB2-46F1-BD10-3898D4364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2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31" y="379186"/>
            <a:ext cx="2202952" cy="18896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6865" y="308357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ласково</a:t>
            </a:r>
          </a:p>
          <a:p>
            <a:pPr algn="ctr"/>
            <a:r>
              <a:rPr lang="ru-RU" dirty="0" smtClean="0"/>
              <a:t>тихо</a:t>
            </a:r>
            <a:endParaRPr lang="ru-RU" dirty="0"/>
          </a:p>
          <a:p>
            <a:pPr algn="ctr"/>
            <a:r>
              <a:rPr lang="ru-RU" dirty="0" smtClean="0"/>
              <a:t>нежно</a:t>
            </a:r>
            <a:endParaRPr lang="ru-RU" dirty="0"/>
          </a:p>
          <a:p>
            <a:pPr algn="ctr"/>
            <a:r>
              <a:rPr lang="ru-RU" dirty="0"/>
              <a:t>медленно</a:t>
            </a:r>
          </a:p>
          <a:p>
            <a:pPr algn="ctr"/>
            <a:r>
              <a:rPr lang="ru-RU" dirty="0"/>
              <a:t>неторопливо</a:t>
            </a:r>
          </a:p>
          <a:p>
            <a:pPr algn="ctr"/>
            <a:r>
              <a:rPr lang="ru-RU" dirty="0"/>
              <a:t>спокойно</a:t>
            </a:r>
          </a:p>
          <a:p>
            <a:pPr algn="ctr"/>
            <a:r>
              <a:rPr lang="ru-RU" dirty="0"/>
              <a:t>торопливо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3" y="756729"/>
            <a:ext cx="1648279" cy="1134578"/>
          </a:xfrm>
          <a:prstGeom prst="rect">
            <a:avLst/>
          </a:prstGeom>
        </p:spPr>
      </p:pic>
      <p:sp>
        <p:nvSpPr>
          <p:cNvPr id="9" name="Минус 8"/>
          <p:cNvSpPr/>
          <p:nvPr/>
        </p:nvSpPr>
        <p:spPr>
          <a:xfrm>
            <a:off x="0" y="2978726"/>
            <a:ext cx="1336963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3" y="4468788"/>
            <a:ext cx="1648279" cy="113457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981" y="957337"/>
            <a:ext cx="1648279" cy="113457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981" y="4468788"/>
            <a:ext cx="1648279" cy="11345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26865" y="3911256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ласково</a:t>
            </a:r>
          </a:p>
          <a:p>
            <a:pPr algn="ctr"/>
            <a:r>
              <a:rPr lang="ru-RU" dirty="0" smtClean="0"/>
              <a:t>тихо</a:t>
            </a:r>
            <a:endParaRPr lang="ru-RU" dirty="0"/>
          </a:p>
          <a:p>
            <a:pPr algn="ctr"/>
            <a:r>
              <a:rPr lang="ru-RU" dirty="0" smtClean="0"/>
              <a:t>нежно</a:t>
            </a:r>
            <a:endParaRPr lang="ru-RU" dirty="0"/>
          </a:p>
          <a:p>
            <a:pPr algn="ctr"/>
            <a:r>
              <a:rPr lang="ru-RU" dirty="0"/>
              <a:t>медленно</a:t>
            </a:r>
          </a:p>
          <a:p>
            <a:pPr algn="ctr"/>
            <a:r>
              <a:rPr lang="ru-RU" dirty="0"/>
              <a:t>неторопливо</a:t>
            </a:r>
          </a:p>
          <a:p>
            <a:pPr algn="ctr"/>
            <a:r>
              <a:rPr lang="ru-RU" dirty="0"/>
              <a:t>спокойно</a:t>
            </a:r>
          </a:p>
          <a:p>
            <a:pPr algn="ctr"/>
            <a:r>
              <a:rPr lang="ru-RU" dirty="0"/>
              <a:t>торопливо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36719" y="592463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ласково</a:t>
            </a:r>
          </a:p>
          <a:p>
            <a:pPr algn="ctr"/>
            <a:r>
              <a:rPr lang="ru-RU" dirty="0" smtClean="0"/>
              <a:t>тихо</a:t>
            </a:r>
            <a:endParaRPr lang="ru-RU" dirty="0"/>
          </a:p>
          <a:p>
            <a:pPr algn="ctr"/>
            <a:r>
              <a:rPr lang="ru-RU" dirty="0" smtClean="0"/>
              <a:t>нежно</a:t>
            </a:r>
            <a:endParaRPr lang="ru-RU" dirty="0"/>
          </a:p>
          <a:p>
            <a:pPr algn="ctr"/>
            <a:r>
              <a:rPr lang="ru-RU" dirty="0"/>
              <a:t>медленно</a:t>
            </a:r>
          </a:p>
          <a:p>
            <a:pPr algn="ctr"/>
            <a:r>
              <a:rPr lang="ru-RU" dirty="0"/>
              <a:t>неторопливо</a:t>
            </a:r>
          </a:p>
          <a:p>
            <a:pPr algn="ctr"/>
            <a:r>
              <a:rPr lang="ru-RU" dirty="0"/>
              <a:t>спокойно</a:t>
            </a:r>
          </a:p>
          <a:p>
            <a:pPr algn="ctr"/>
            <a:r>
              <a:rPr lang="ru-RU" dirty="0"/>
              <a:t>торопливо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36719" y="3911255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ласково</a:t>
            </a:r>
          </a:p>
          <a:p>
            <a:pPr algn="ctr"/>
            <a:r>
              <a:rPr lang="ru-RU" dirty="0" smtClean="0"/>
              <a:t>тихо</a:t>
            </a:r>
            <a:endParaRPr lang="ru-RU" dirty="0"/>
          </a:p>
          <a:p>
            <a:pPr algn="ctr"/>
            <a:r>
              <a:rPr lang="ru-RU" dirty="0" smtClean="0"/>
              <a:t>нежно</a:t>
            </a:r>
            <a:endParaRPr lang="ru-RU" dirty="0"/>
          </a:p>
          <a:p>
            <a:pPr algn="ctr"/>
            <a:r>
              <a:rPr lang="ru-RU" dirty="0"/>
              <a:t>медленно</a:t>
            </a:r>
          </a:p>
          <a:p>
            <a:pPr algn="ctr"/>
            <a:r>
              <a:rPr lang="ru-RU" dirty="0"/>
              <a:t>неторопливо</a:t>
            </a:r>
          </a:p>
          <a:p>
            <a:pPr algn="ctr"/>
            <a:r>
              <a:rPr lang="ru-RU" dirty="0"/>
              <a:t>спокойно</a:t>
            </a:r>
          </a:p>
          <a:p>
            <a:pPr algn="ctr"/>
            <a:r>
              <a:rPr lang="ru-RU" dirty="0"/>
              <a:t>торопливо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003" y="622728"/>
            <a:ext cx="2202952" cy="188966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939" y="3911255"/>
            <a:ext cx="2202952" cy="188966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003" y="3898398"/>
            <a:ext cx="2202952" cy="188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UserID</dc:creator>
  <cp:lastModifiedBy>UserID</cp:lastModifiedBy>
  <cp:revision>2</cp:revision>
  <cp:lastPrinted>2017-04-05T04:07:52Z</cp:lastPrinted>
  <dcterms:created xsi:type="dcterms:W3CDTF">2017-04-02T20:20:40Z</dcterms:created>
  <dcterms:modified xsi:type="dcterms:W3CDTF">2017-04-05T04:08:42Z</dcterms:modified>
</cp:coreProperties>
</file>