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5.png" ContentType="image/png"/>
  <Override PartName="/ppt/media/image1.png" ContentType="image/png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1435680" y="274320"/>
            <a:ext cx="74977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9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1435680" y="274320"/>
            <a:ext cx="74977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3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3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ubTitle"/>
          </p:nvPr>
        </p:nvSpPr>
        <p:spPr>
          <a:xfrm>
            <a:off x="1435680" y="274320"/>
            <a:ext cx="74977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7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8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ubTitle"/>
          </p:nvPr>
        </p:nvSpPr>
        <p:spPr>
          <a:xfrm>
            <a:off x="1435680" y="274320"/>
            <a:ext cx="74977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1435680" y="274320"/>
            <a:ext cx="74977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2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2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40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3356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00000" dist="15000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ru-RU" sz="4300" strike="noStrike">
                <a:solidFill>
                  <a:srgbClr val="572314"/>
                </a:solidFill>
                <a:latin typeface="Gill Sans MT"/>
              </a:rPr>
              <a:t>Образец заголовка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ubTitle"/>
          </p:nvPr>
        </p:nvSpPr>
        <p:spPr>
          <a:xfrm>
            <a:off x="1432440" y="1850040"/>
            <a:ext cx="7406280" cy="1752120"/>
          </a:xfrm>
          <a:prstGeom prst="rect">
            <a:avLst/>
          </a:prstGeom>
        </p:spPr>
        <p:txBody>
          <a:bodyPr lIns="90000" rIns="90000" tIns="0" bIns="45000"/>
          <a:p>
            <a:pPr>
              <a:lnSpc>
                <a:spcPct val="100000"/>
              </a:lnSpc>
            </a:pPr>
            <a:r>
              <a:rPr lang="ru-RU" sz="2600" strike="noStrike">
                <a:solidFill>
                  <a:srgbClr val="361309"/>
                </a:solidFill>
                <a:latin typeface="Gill Sans MT"/>
              </a:rPr>
              <a:t>Образец подзаголовка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lang="ru-RU" sz="1200" strike="noStrike">
                <a:solidFill>
                  <a:srgbClr val="b5a989"/>
                </a:solidFill>
                <a:latin typeface="Gill Sans MT"/>
              </a:rPr>
              <a:t>18.2.16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/>
          <a:p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FE253C50-32F6-41F8-93C1-02CC6304991C}" type="slidenum">
              <a:rPr lang="ru-RU" sz="1200" strike="noStrike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  <p:sp>
        <p:nvSpPr>
          <p:cNvPr id="10" name="CustomShape 11"/>
          <p:cNvSpPr/>
          <p:nvPr/>
        </p:nvSpPr>
        <p:spPr>
          <a:xfrm>
            <a:off x="921600" y="1413720"/>
            <a:ext cx="209880" cy="209880"/>
          </a:xfrm>
          <a:prstGeom prst="ellipse">
            <a:avLst/>
          </a:prstGeom>
          <a:gradFill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lin ang="0"/>
          </a:gradFill>
          <a:ln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1157040" y="1344960"/>
            <a:ext cx="63720" cy="63720"/>
          </a:xfrm>
          <a:prstGeom prst="ellipse">
            <a:avLst/>
          </a:prstGeom>
          <a:noFill/>
          <a:ln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Gill Sans MT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40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3356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00000" dist="15000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PlaceHolder 6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300" strike="noStrike">
                <a:solidFill>
                  <a:srgbClr val="572314"/>
                </a:solidFill>
                <a:latin typeface="Gill Sans MT"/>
              </a:rPr>
              <a:t>Образец заголовка</a:t>
            </a:r>
            <a:endParaRPr/>
          </a:p>
        </p:txBody>
      </p:sp>
      <p:sp>
        <p:nvSpPr>
          <p:cNvPr id="53" name="PlaceHolder 7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ru-RU" sz="2400" strike="noStrike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ru-RU" sz="2000" strike="noStrike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ru-RU" sz="2000" strike="noStrike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54" name="PlaceHolder 8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lang="ru-RU" sz="1200" strike="noStrike">
                <a:solidFill>
                  <a:srgbClr val="b5a989"/>
                </a:solidFill>
                <a:latin typeface="Gill Sans MT"/>
              </a:rPr>
              <a:t>18.2.16</a:t>
            </a:r>
            <a:endParaRPr/>
          </a:p>
        </p:txBody>
      </p:sp>
      <p:sp>
        <p:nvSpPr>
          <p:cNvPr id="55" name="PlaceHolder 9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/>
          <a:p>
            <a:endParaRPr/>
          </a:p>
        </p:txBody>
      </p:sp>
      <p:sp>
        <p:nvSpPr>
          <p:cNvPr id="56" name="PlaceHolder 10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E5F8C280-C918-4DA1-ADFD-15A81DBF52CD}" type="slidenum">
              <a:rPr lang="ru-RU" sz="1200" strike="noStrike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40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3356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00000" dist="15000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5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6" name="PlaceHolder 6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300" strike="noStrike">
                <a:solidFill>
                  <a:srgbClr val="572314"/>
                </a:solidFill>
                <a:latin typeface="Gill Sans MT"/>
              </a:rPr>
              <a:t>Образец заголовка</a:t>
            </a:r>
            <a:endParaRPr/>
          </a:p>
        </p:txBody>
      </p:sp>
      <p:sp>
        <p:nvSpPr>
          <p:cNvPr id="97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lang="ru-RU" sz="1200" strike="noStrike">
                <a:solidFill>
                  <a:srgbClr val="b5a989"/>
                </a:solidFill>
                <a:latin typeface="Gill Sans MT"/>
              </a:rPr>
              <a:t>18.2.16</a:t>
            </a:r>
            <a:endParaRPr/>
          </a:p>
        </p:txBody>
      </p:sp>
      <p:sp>
        <p:nvSpPr>
          <p:cNvPr id="98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/>
          <a:p>
            <a:endParaRPr/>
          </a:p>
        </p:txBody>
      </p:sp>
      <p:sp>
        <p:nvSpPr>
          <p:cNvPr id="99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1F8B4AC4-0A9A-457E-861B-8D980EA2D3C7}" type="slidenum">
              <a:rPr lang="ru-RU" sz="1200" strike="noStrike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  <p:sp>
        <p:nvSpPr>
          <p:cNvPr id="100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Gill Sans MT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6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40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7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3356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00000" dist="15000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8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9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0" name="CustomShape 6"/>
          <p:cNvSpPr/>
          <p:nvPr/>
        </p:nvSpPr>
        <p:spPr>
          <a:xfrm>
            <a:off x="1014840" y="0"/>
            <a:ext cx="81288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1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lang="ru-RU" sz="1200" strike="noStrike">
                <a:solidFill>
                  <a:srgbClr val="b5a989"/>
                </a:solidFill>
                <a:latin typeface="Gill Sans MT"/>
              </a:rPr>
              <a:t>18.2.16</a:t>
            </a:r>
            <a:endParaRPr/>
          </a:p>
        </p:txBody>
      </p:sp>
      <p:sp>
        <p:nvSpPr>
          <p:cNvPr id="142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/>
          <a:p>
            <a:endParaRPr/>
          </a:p>
        </p:txBody>
      </p:sp>
      <p:sp>
        <p:nvSpPr>
          <p:cNvPr id="143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7DC4A881-322A-481A-8C4F-E46C5BDAD91F}" type="slidenum">
              <a:rPr lang="ru-RU" sz="1200" strike="noStrike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  <p:sp>
        <p:nvSpPr>
          <p:cNvPr id="144" name="CustomShape 10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5" name="PlaceHolder 1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Gill Sans MT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46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Gill Sans MT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Gill Sans MT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2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40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3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3356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00000" dist="15000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4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5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6" name="PlaceHolder 6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300" strike="noStrike">
                <a:solidFill>
                  <a:srgbClr val="572314"/>
                </a:solidFill>
                <a:latin typeface="Gill Sans MT"/>
              </a:rPr>
              <a:t>Образец заголовка</a:t>
            </a:r>
            <a:endParaRPr/>
          </a:p>
        </p:txBody>
      </p:sp>
      <p:sp>
        <p:nvSpPr>
          <p:cNvPr id="187" name="PlaceHolder 7"/>
          <p:cNvSpPr>
            <a:spLocks noGrp="1"/>
          </p:cNvSpPr>
          <p:nvPr>
            <p:ph type="body"/>
          </p:nvPr>
        </p:nvSpPr>
        <p:spPr>
          <a:xfrm>
            <a:off x="1435680" y="1523880"/>
            <a:ext cx="3657240" cy="466308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400" strike="noStrike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ru-RU" sz="2000" strike="noStrike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ru-RU" strike="noStrike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ru-RU" strike="noStrike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188" name="PlaceHolder 8"/>
          <p:cNvSpPr>
            <a:spLocks noGrp="1"/>
          </p:cNvSpPr>
          <p:nvPr>
            <p:ph type="body"/>
          </p:nvPr>
        </p:nvSpPr>
        <p:spPr>
          <a:xfrm>
            <a:off x="5276160" y="1523880"/>
            <a:ext cx="3657240" cy="466308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ru-RU" sz="2800" strike="noStrike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400" strike="noStrike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ru-RU" sz="2000" strike="noStrike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ru-RU" strike="noStrike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ru-RU" strike="noStrike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189" name="PlaceHolder 9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lang="ru-RU" sz="1200" strike="noStrike">
                <a:solidFill>
                  <a:srgbClr val="b5a989"/>
                </a:solidFill>
                <a:latin typeface="Gill Sans MT"/>
              </a:rPr>
              <a:t>18.2.16</a:t>
            </a:r>
            <a:endParaRPr/>
          </a:p>
        </p:txBody>
      </p:sp>
      <p:sp>
        <p:nvSpPr>
          <p:cNvPr id="190" name="PlaceHolder 10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/>
          <a:p>
            <a:endParaRPr/>
          </a:p>
        </p:txBody>
      </p:sp>
      <p:sp>
        <p:nvSpPr>
          <p:cNvPr id="191" name="PlaceHolder 11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74560553-5F29-43A6-86C0-228F9665EE00}" type="slidenum">
              <a:rPr lang="ru-RU" sz="1200" strike="noStrike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1259640" y="836640"/>
            <a:ext cx="7622280" cy="223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ru-RU" sz="4400" strike="noStrike">
                <a:solidFill>
                  <a:srgbClr val="572314"/>
                </a:solidFill>
                <a:latin typeface="Times New Roman"/>
              </a:rPr>
              <a:t>Умножение числа на сумму</a:t>
            </a:r>
            <a:r>
              <a:rPr b="1" lang="ru-RU" sz="44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lang="ru-RU" sz="3600" strike="noStrike">
                <a:solidFill>
                  <a:srgbClr val="572314"/>
                </a:solidFill>
                <a:latin typeface="Times New Roman"/>
              </a:rPr>
              <a:t>урок математики в 4 классе</a:t>
            </a:r>
            <a:endParaRPr/>
          </a:p>
        </p:txBody>
      </p:sp>
      <p:sp>
        <p:nvSpPr>
          <p:cNvPr id="227" name="TextShape 2"/>
          <p:cNvSpPr txBox="1"/>
          <p:nvPr/>
        </p:nvSpPr>
        <p:spPr>
          <a:xfrm>
            <a:off x="1432440" y="5085360"/>
            <a:ext cx="7406280" cy="151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0" bIns="45000"/>
          <a:p>
            <a:pPr algn="ctr"/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1475640" y="1340640"/>
            <a:ext cx="7416360" cy="344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4400" strike="noStrike">
                <a:solidFill>
                  <a:srgbClr val="000000"/>
                </a:solidFill>
                <a:latin typeface="Times New Roman"/>
              </a:rPr>
              <a:t>4*(30+4)               2*40+2*7</a:t>
            </a:r>
            <a:r>
              <a:rPr b="1" lang="ru-RU" sz="4400" strike="noStrike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000000"/>
                </a:solidFill>
                <a:latin typeface="Times New Roman"/>
              </a:rPr>
              <a:t>2*(20+3)               4*30+4*4</a:t>
            </a:r>
            <a:r>
              <a:rPr b="1" lang="ru-RU" sz="4400" strike="noStrike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000000"/>
                </a:solidFill>
                <a:latin typeface="Times New Roman"/>
              </a:rPr>
              <a:t>2*(40+7)               2*20+2*3</a:t>
            </a:r>
            <a:endParaRPr/>
          </a:p>
        </p:txBody>
      </p:sp>
      <p:sp>
        <p:nvSpPr>
          <p:cNvPr id="277" name="CustomShape 2"/>
          <p:cNvSpPr/>
          <p:nvPr/>
        </p:nvSpPr>
        <p:spPr>
          <a:xfrm>
            <a:off x="3780000" y="1772640"/>
            <a:ext cx="1944000" cy="1295640"/>
          </a:xfrm>
          <a:prstGeom prst="straightConnector1">
            <a:avLst/>
          </a:prstGeom>
          <a:noFill/>
          <a:ln w="38160"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8" name="CustomShape 3"/>
          <p:cNvSpPr/>
          <p:nvPr/>
        </p:nvSpPr>
        <p:spPr>
          <a:xfrm>
            <a:off x="3780000" y="3141000"/>
            <a:ext cx="2016000" cy="1367640"/>
          </a:xfrm>
          <a:prstGeom prst="straightConnector1">
            <a:avLst/>
          </a:prstGeom>
          <a:noFill/>
          <a:ln w="28440"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4"/>
          <p:cNvSpPr/>
          <p:nvPr/>
        </p:nvSpPr>
        <p:spPr>
          <a:xfrm flipV="1">
            <a:off x="3708000" y="1772640"/>
            <a:ext cx="1944000" cy="2664000"/>
          </a:xfrm>
          <a:prstGeom prst="straightConnector1">
            <a:avLst/>
          </a:prstGeom>
          <a:noFill/>
          <a:ln w="38160"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endParaRPr/>
          </a:p>
        </p:txBody>
      </p:sp>
      <p:sp>
        <p:nvSpPr>
          <p:cNvPr id="281" name="TextShape 2"/>
          <p:cNvSpPr txBox="1"/>
          <p:nvPr/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3200" strike="noStrike">
                <a:solidFill>
                  <a:srgbClr val="002060"/>
                </a:solidFill>
                <a:latin typeface="Times New Roman"/>
              </a:rPr>
              <a:t>   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Я научился...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Я понял, что могу...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Мне понравилось...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У меня получилось...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Я приобрёл...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ru-RU" sz="4400" strike="noStrike">
                <a:solidFill>
                  <a:srgbClr val="002060"/>
                </a:solidFill>
                <a:latin typeface="Times New Roman"/>
              </a:rPr>
              <a:t>Мне захотелось...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1435680" y="274320"/>
            <a:ext cx="7497720" cy="52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7200" strike="noStrike">
                <a:solidFill>
                  <a:srgbClr val="572314"/>
                </a:solidFill>
                <a:latin typeface="Times New Roman"/>
              </a:rPr>
              <a:t>Спасибо за урок!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 strike="noStrike">
                <a:solidFill>
                  <a:srgbClr val="572314"/>
                </a:solidFill>
                <a:latin typeface="Times New Roman"/>
              </a:rPr>
              <a:t>Вычисли устно и запиши ответы</a:t>
            </a:r>
            <a:endParaRPr/>
          </a:p>
        </p:txBody>
      </p:sp>
      <p:sp>
        <p:nvSpPr>
          <p:cNvPr id="229" name="TextShape 2"/>
          <p:cNvSpPr txBox="1"/>
          <p:nvPr/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3200" strike="noStrike">
                <a:solidFill>
                  <a:srgbClr val="000000"/>
                </a:solidFill>
                <a:latin typeface="Gill Sans MT"/>
              </a:rPr>
              <a:t>  </a:t>
            </a: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7*7             4*4</a:t>
            </a: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	</a:t>
            </a: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	</a:t>
            </a: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9*8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         </a:t>
            </a: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8*3                 8*7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	</a:t>
            </a: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	</a:t>
            </a: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    </a:t>
            </a:r>
            <a:r>
              <a:rPr b="1" lang="ru-RU" sz="4800" strike="noStrike">
                <a:solidFill>
                  <a:srgbClr val="922222"/>
                </a:solidFill>
                <a:latin typeface="Times New Roman"/>
              </a:rPr>
              <a:t>9*6                4*9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1403640" y="260640"/>
            <a:ext cx="7497720" cy="531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5400" strike="noStrike">
                <a:solidFill>
                  <a:srgbClr val="572314"/>
                </a:solidFill>
                <a:latin typeface="Times New Roman"/>
              </a:rPr>
              <a:t>49, 16, 72, 24, 56, 54, 36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1435680" y="274320"/>
            <a:ext cx="7497720" cy="639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5400" strike="noStrike">
                <a:solidFill>
                  <a:srgbClr val="572314"/>
                </a:solidFill>
                <a:latin typeface="Times New Roman"/>
              </a:rPr>
              <a:t>49  16  72  24  56  54  36   </a:t>
            </a:r>
            <a:r>
              <a:rPr b="1" lang="ru-RU" sz="54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5400" strike="noStrike">
                <a:solidFill>
                  <a:srgbClr val="ff0000"/>
                </a:solidFill>
                <a:latin typeface="Times New Roman"/>
              </a:rPr>
              <a:t>О   М  Ы   О   Ц   Д   Л</a:t>
            </a:r>
            <a:r>
              <a:rPr b="1" lang="ru-RU" sz="5400" strike="noStrike">
                <a:solidFill>
                  <a:srgbClr val="572314"/>
                </a:solidFill>
                <a:latin typeface="Times New Roman"/>
              </a:rPr>
              <a:t>
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1403640" y="404640"/>
            <a:ext cx="7497720" cy="6192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3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lang="ru-RU" sz="43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lang="ru-RU" sz="43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lang="ru-RU" sz="43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824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948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1000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749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364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530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840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500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960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	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860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b="1" lang="ru-RU" sz="49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lang="ru-RU" sz="4300" strike="noStrike">
                <a:solidFill>
                  <a:srgbClr val="572314"/>
                </a:solidFill>
                <a:latin typeface="Times New Roman"/>
              </a:rPr>
              <a:t>
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1435680" y="274320"/>
            <a:ext cx="7497720" cy="488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800" strike="noStrike">
                <a:solidFill>
                  <a:srgbClr val="572314"/>
                </a:solidFill>
                <a:latin typeface="Times New Roman"/>
              </a:rPr>
              <a:t>Умножение числа на сумму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1691640" y="119664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2"/>
          <p:cNvSpPr/>
          <p:nvPr/>
        </p:nvSpPr>
        <p:spPr>
          <a:xfrm>
            <a:off x="2843640" y="119664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3"/>
          <p:cNvSpPr/>
          <p:nvPr/>
        </p:nvSpPr>
        <p:spPr>
          <a:xfrm>
            <a:off x="3996000" y="119664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4"/>
          <p:cNvSpPr/>
          <p:nvPr/>
        </p:nvSpPr>
        <p:spPr>
          <a:xfrm>
            <a:off x="5148000" y="119664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5"/>
          <p:cNvSpPr/>
          <p:nvPr/>
        </p:nvSpPr>
        <p:spPr>
          <a:xfrm>
            <a:off x="6300360" y="1196640"/>
            <a:ext cx="914040" cy="9140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CustomShape 6"/>
          <p:cNvSpPr/>
          <p:nvPr/>
        </p:nvSpPr>
        <p:spPr>
          <a:xfrm>
            <a:off x="7452360" y="1196640"/>
            <a:ext cx="914040" cy="9140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7"/>
          <p:cNvSpPr/>
          <p:nvPr/>
        </p:nvSpPr>
        <p:spPr>
          <a:xfrm>
            <a:off x="1691640" y="256500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8"/>
          <p:cNvSpPr/>
          <p:nvPr/>
        </p:nvSpPr>
        <p:spPr>
          <a:xfrm>
            <a:off x="2843640" y="256500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9"/>
          <p:cNvSpPr/>
          <p:nvPr/>
        </p:nvSpPr>
        <p:spPr>
          <a:xfrm>
            <a:off x="3996000" y="256500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10"/>
          <p:cNvSpPr/>
          <p:nvPr/>
        </p:nvSpPr>
        <p:spPr>
          <a:xfrm>
            <a:off x="5148000" y="256500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11"/>
          <p:cNvSpPr/>
          <p:nvPr/>
        </p:nvSpPr>
        <p:spPr>
          <a:xfrm>
            <a:off x="1691640" y="386100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12"/>
          <p:cNvSpPr/>
          <p:nvPr/>
        </p:nvSpPr>
        <p:spPr>
          <a:xfrm>
            <a:off x="2843640" y="386100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13"/>
          <p:cNvSpPr/>
          <p:nvPr/>
        </p:nvSpPr>
        <p:spPr>
          <a:xfrm>
            <a:off x="3996000" y="386100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14"/>
          <p:cNvSpPr/>
          <p:nvPr/>
        </p:nvSpPr>
        <p:spPr>
          <a:xfrm>
            <a:off x="5148000" y="3861000"/>
            <a:ext cx="914040" cy="9140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15"/>
          <p:cNvSpPr/>
          <p:nvPr/>
        </p:nvSpPr>
        <p:spPr>
          <a:xfrm>
            <a:off x="6300360" y="2565000"/>
            <a:ext cx="914040" cy="9140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16"/>
          <p:cNvSpPr/>
          <p:nvPr/>
        </p:nvSpPr>
        <p:spPr>
          <a:xfrm>
            <a:off x="7452360" y="2565000"/>
            <a:ext cx="914040" cy="9140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7"/>
          <p:cNvSpPr/>
          <p:nvPr/>
        </p:nvSpPr>
        <p:spPr>
          <a:xfrm>
            <a:off x="6300360" y="3861000"/>
            <a:ext cx="914040" cy="9140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18"/>
          <p:cNvSpPr/>
          <p:nvPr/>
        </p:nvSpPr>
        <p:spPr>
          <a:xfrm>
            <a:off x="7452360" y="3861000"/>
            <a:ext cx="914040" cy="9140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1435680" y="27432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endParaRPr/>
          </a:p>
        </p:txBody>
      </p:sp>
      <p:sp>
        <p:nvSpPr>
          <p:cNvPr id="253" name="TextShape 2"/>
          <p:cNvSpPr txBox="1"/>
          <p:nvPr/>
        </p:nvSpPr>
        <p:spPr>
          <a:xfrm>
            <a:off x="1259640" y="332640"/>
            <a:ext cx="7632360" cy="288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ru-RU" sz="4000" strike="noStrike">
                <a:solidFill>
                  <a:srgbClr val="000000"/>
                </a:solidFill>
                <a:latin typeface="Times New Roman"/>
              </a:rPr>
              <a:t>1 способ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4000" strike="noStrike">
                <a:solidFill>
                  <a:srgbClr val="ff0000"/>
                </a:solidFill>
                <a:latin typeface="Times New Roman"/>
              </a:rPr>
              <a:t>3*(4+2)=3*6=18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4000" strike="noStrike">
                <a:solidFill>
                  <a:srgbClr val="002060"/>
                </a:solidFill>
                <a:latin typeface="Times New Roman"/>
              </a:rPr>
              <a:t>Найти сумму и число умножить на эту сумму</a:t>
            </a:r>
            <a:endParaRPr/>
          </a:p>
        </p:txBody>
      </p:sp>
      <p:sp>
        <p:nvSpPr>
          <p:cNvPr id="254" name="TextShape 3"/>
          <p:cNvSpPr txBox="1"/>
          <p:nvPr/>
        </p:nvSpPr>
        <p:spPr>
          <a:xfrm>
            <a:off x="1259640" y="3429000"/>
            <a:ext cx="7673760" cy="331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ru-RU" sz="4000" strike="noStrike">
                <a:solidFill>
                  <a:srgbClr val="000000"/>
                </a:solidFill>
                <a:latin typeface="Times New Roman"/>
              </a:rPr>
              <a:t>2 способ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4000" strike="noStrike">
                <a:solidFill>
                  <a:srgbClr val="ff0000"/>
                </a:solidFill>
                <a:latin typeface="Times New Roman"/>
              </a:rPr>
              <a:t>3*(4+2)=3*4+3*2=12+6=18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4000" strike="noStrike">
                <a:solidFill>
                  <a:srgbClr val="002060"/>
                </a:solidFill>
                <a:latin typeface="Times New Roman"/>
              </a:rPr>
              <a:t>Число умножить на каждое слагаемое и полученные результаты сложить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1043640" y="0"/>
            <a:ext cx="7889760" cy="141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3600" strike="noStrike">
                <a:solidFill>
                  <a:srgbClr val="572314"/>
                </a:solidFill>
                <a:latin typeface="Times New Roman"/>
              </a:rPr>
              <a:t>
</a:t>
            </a:r>
            <a:r>
              <a:rPr lang="ru-RU" sz="3600" strike="noStrike">
                <a:solidFill>
                  <a:srgbClr val="572314"/>
                </a:solidFill>
                <a:latin typeface="Times New Roman"/>
              </a:rPr>
              <a:t>Алгоритм умножения числа на сумму </a:t>
            </a:r>
            <a:r>
              <a:rPr lang="ru-RU" sz="3600" strike="noStrike">
                <a:solidFill>
                  <a:srgbClr val="572314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256" name="TextShape 2"/>
          <p:cNvSpPr txBox="1"/>
          <p:nvPr/>
        </p:nvSpPr>
        <p:spPr>
          <a:xfrm>
            <a:off x="1115640" y="1412640"/>
            <a:ext cx="7704360" cy="480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            </a:t>
            </a: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*               +               =             +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          </a:t>
            </a:r>
            <a:r>
              <a:rPr lang="ru-RU" sz="3200" strike="noStrike">
                <a:solidFill>
                  <a:srgbClr val="000000"/>
                </a:solidFill>
                <a:latin typeface="Gill Sans MT"/>
              </a:rPr>
              <a:t>*            +             =           *           +           *</a:t>
            </a:r>
            <a:endParaRPr/>
          </a:p>
        </p:txBody>
      </p:sp>
      <p:sp>
        <p:nvSpPr>
          <p:cNvPr id="257" name="CustomShape 3"/>
          <p:cNvSpPr/>
          <p:nvPr/>
        </p:nvSpPr>
        <p:spPr>
          <a:xfrm>
            <a:off x="2699640" y="1845000"/>
            <a:ext cx="72720" cy="914040"/>
          </a:xfrm>
          <a:prstGeom prst="leftBracket">
            <a:avLst>
              <a:gd name="adj" fmla="val 8333"/>
            </a:avLst>
          </a:prstGeom>
          <a:noFill/>
          <a:ln w="381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4"/>
          <p:cNvSpPr/>
          <p:nvPr/>
        </p:nvSpPr>
        <p:spPr>
          <a:xfrm>
            <a:off x="5436000" y="2061000"/>
            <a:ext cx="719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5"/>
          <p:cNvSpPr/>
          <p:nvPr/>
        </p:nvSpPr>
        <p:spPr>
          <a:xfrm>
            <a:off x="3996000" y="2061000"/>
            <a:ext cx="719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CustomShape 6"/>
          <p:cNvSpPr/>
          <p:nvPr/>
        </p:nvSpPr>
        <p:spPr>
          <a:xfrm>
            <a:off x="4788000" y="1772640"/>
            <a:ext cx="72720" cy="914040"/>
          </a:xfrm>
          <a:prstGeom prst="rightBracket">
            <a:avLst>
              <a:gd name="adj" fmla="val 8333"/>
            </a:avLst>
          </a:prstGeom>
          <a:noFill/>
          <a:ln w="381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CustomShape 7"/>
          <p:cNvSpPr/>
          <p:nvPr/>
        </p:nvSpPr>
        <p:spPr>
          <a:xfrm>
            <a:off x="6660360" y="2061000"/>
            <a:ext cx="719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8"/>
          <p:cNvSpPr/>
          <p:nvPr/>
        </p:nvSpPr>
        <p:spPr>
          <a:xfrm>
            <a:off x="2843640" y="2061000"/>
            <a:ext cx="719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CustomShape 9"/>
          <p:cNvSpPr/>
          <p:nvPr/>
        </p:nvSpPr>
        <p:spPr>
          <a:xfrm>
            <a:off x="3204000" y="2565000"/>
            <a:ext cx="1439640" cy="28764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10"/>
          <p:cNvSpPr/>
          <p:nvPr/>
        </p:nvSpPr>
        <p:spPr>
          <a:xfrm>
            <a:off x="1331640" y="3789000"/>
            <a:ext cx="647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CustomShape 11"/>
          <p:cNvSpPr/>
          <p:nvPr/>
        </p:nvSpPr>
        <p:spPr>
          <a:xfrm>
            <a:off x="1403640" y="2061000"/>
            <a:ext cx="647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2"/>
          <p:cNvSpPr/>
          <p:nvPr/>
        </p:nvSpPr>
        <p:spPr>
          <a:xfrm>
            <a:off x="2411640" y="3573000"/>
            <a:ext cx="72720" cy="914040"/>
          </a:xfrm>
          <a:prstGeom prst="leftBracket">
            <a:avLst>
              <a:gd name="adj" fmla="val 8333"/>
            </a:avLst>
          </a:prstGeom>
          <a:noFill/>
          <a:ln w="381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13"/>
          <p:cNvSpPr/>
          <p:nvPr/>
        </p:nvSpPr>
        <p:spPr>
          <a:xfrm>
            <a:off x="2555640" y="3789000"/>
            <a:ext cx="647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14"/>
          <p:cNvSpPr/>
          <p:nvPr/>
        </p:nvSpPr>
        <p:spPr>
          <a:xfrm>
            <a:off x="3708000" y="3789000"/>
            <a:ext cx="647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15"/>
          <p:cNvSpPr/>
          <p:nvPr/>
        </p:nvSpPr>
        <p:spPr>
          <a:xfrm>
            <a:off x="4428000" y="3501000"/>
            <a:ext cx="72720" cy="914040"/>
          </a:xfrm>
          <a:prstGeom prst="rightBracket">
            <a:avLst>
              <a:gd name="adj" fmla="val 8333"/>
            </a:avLst>
          </a:prstGeom>
          <a:noFill/>
          <a:ln w="381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6"/>
          <p:cNvSpPr/>
          <p:nvPr/>
        </p:nvSpPr>
        <p:spPr>
          <a:xfrm>
            <a:off x="4860000" y="3789000"/>
            <a:ext cx="647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17"/>
          <p:cNvSpPr/>
          <p:nvPr/>
        </p:nvSpPr>
        <p:spPr>
          <a:xfrm>
            <a:off x="5940000" y="3789000"/>
            <a:ext cx="647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CustomShape 18"/>
          <p:cNvSpPr/>
          <p:nvPr/>
        </p:nvSpPr>
        <p:spPr>
          <a:xfrm>
            <a:off x="7020360" y="3789000"/>
            <a:ext cx="647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CustomShape 19"/>
          <p:cNvSpPr/>
          <p:nvPr/>
        </p:nvSpPr>
        <p:spPr>
          <a:xfrm>
            <a:off x="8172360" y="3789000"/>
            <a:ext cx="647640" cy="431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20"/>
          <p:cNvSpPr/>
          <p:nvPr/>
        </p:nvSpPr>
        <p:spPr>
          <a:xfrm>
            <a:off x="1475640" y="4365000"/>
            <a:ext cx="1367640" cy="21564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CustomShape 21"/>
          <p:cNvSpPr/>
          <p:nvPr/>
        </p:nvSpPr>
        <p:spPr>
          <a:xfrm>
            <a:off x="1835640" y="4365000"/>
            <a:ext cx="2016000" cy="43164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Application>LibreOffice/4.4.3.2$Windows_x86 LibreOffice_project/88805f81e9fe61362df02b9941de8e38a9b5fd16</Application>
  <Paragraphs>29</Paragraphs>
  <Company>MultiDVD Team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2014-02-09T10:25:51Z</dcterms:created>
  <dc:creator>ПК</dc:creator>
  <dc:language>ru-RU</dc:language>
  <dcterms:modified xsi:type="dcterms:W3CDTF">2016-02-18T20:04:47Z</dcterms:modified>
  <cp:revision>46</cp:revision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MultiDVD Team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12</vt:i4>
  </property>
</Properties>
</file>