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diagrams/drawing15.xml" ContentType="application/vnd.ms-office.drawingml.diagramDrawing+xml"/>
  <Override PartName="/ppt/diagrams/drawing16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5" r:id="rId3"/>
    <p:sldId id="328" r:id="rId4"/>
    <p:sldId id="329" r:id="rId5"/>
    <p:sldId id="330" r:id="rId6"/>
    <p:sldId id="317" r:id="rId7"/>
    <p:sldId id="331" r:id="rId8"/>
    <p:sldId id="267" r:id="rId9"/>
    <p:sldId id="263" r:id="rId10"/>
    <p:sldId id="268" r:id="rId11"/>
    <p:sldId id="332" r:id="rId12"/>
    <p:sldId id="333" r:id="rId13"/>
    <p:sldId id="334" r:id="rId14"/>
    <p:sldId id="305" r:id="rId15"/>
    <p:sldId id="266" r:id="rId16"/>
    <p:sldId id="314" r:id="rId17"/>
    <p:sldId id="335" r:id="rId18"/>
    <p:sldId id="270" r:id="rId19"/>
    <p:sldId id="271" r:id="rId20"/>
    <p:sldId id="303" r:id="rId21"/>
    <p:sldId id="336" r:id="rId22"/>
    <p:sldId id="320" r:id="rId23"/>
    <p:sldId id="337" r:id="rId24"/>
    <p:sldId id="32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  <a:srgbClr val="660033"/>
    <a:srgbClr val="C0992C"/>
    <a:srgbClr val="003300"/>
    <a:srgbClr val="9D4F4F"/>
    <a:srgbClr val="CC99FF"/>
    <a:srgbClr val="9966FF"/>
    <a:srgbClr val="00CC99"/>
    <a:srgbClr val="B6BD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92" autoAdjust="0"/>
  </p:normalViewPr>
  <p:slideViewPr>
    <p:cSldViewPr>
      <p:cViewPr varScale="1">
        <p:scale>
          <a:sx n="71" d="100"/>
          <a:sy n="71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0BA9D-0582-4482-BF2E-1DE1772826FB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C2DA58-CDB6-4E6B-9F68-98A79A349FA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Субадтардың билігі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C1AE7A-E179-4851-AA2E-04DD0BF4F042}" type="parTrans" cxnId="{18E6CE42-7E83-4C7C-8E67-4A73518C3A9B}">
      <dgm:prSet/>
      <dgm:spPr/>
      <dgm:t>
        <a:bodyPr/>
        <a:lstStyle/>
        <a:p>
          <a:endParaRPr lang="ru-RU"/>
        </a:p>
      </dgm:t>
    </dgm:pt>
    <dgm:pt modelId="{6015B8E1-F744-4568-8377-E1B5DD49C423}" type="sibTrans" cxnId="{18E6CE42-7E83-4C7C-8E67-4A73518C3A9B}">
      <dgm:prSet/>
      <dgm:spPr/>
      <dgm:t>
        <a:bodyPr/>
        <a:lstStyle/>
        <a:p>
          <a:endParaRPr lang="ru-RU"/>
        </a:p>
      </dgm:t>
    </dgm:pt>
    <dgm:pt modelId="{68EDFD0A-BD3A-40F1-9430-722808CC40BE}">
      <dgm:prSet phldrT="[Текст]" custT="1"/>
      <dgm:spPr/>
      <dgm:t>
        <a:bodyPr/>
        <a:lstStyle/>
        <a:p>
          <a:r>
            <a:rPr lang="kk-KZ" sz="3200" dirty="0" smtClean="0">
              <a:latin typeface="Times New Roman" pitchFamily="18" charset="0"/>
              <a:cs typeface="Times New Roman" pitchFamily="18" charset="0"/>
            </a:rPr>
            <a:t>әкімшілік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C66C549-6C47-4AB3-A911-6CBC4898A2DA}" type="parTrans" cxnId="{9FB63224-EFF9-4662-9A0A-FC6E085EE95B}">
      <dgm:prSet/>
      <dgm:spPr/>
      <dgm:t>
        <a:bodyPr/>
        <a:lstStyle/>
        <a:p>
          <a:endParaRPr lang="ru-RU"/>
        </a:p>
      </dgm:t>
    </dgm:pt>
    <dgm:pt modelId="{E603F690-2A8E-4EB7-AD1B-F4F172C9A285}" type="sibTrans" cxnId="{9FB63224-EFF9-4662-9A0A-FC6E085EE95B}">
      <dgm:prSet/>
      <dgm:spPr/>
      <dgm:t>
        <a:bodyPr/>
        <a:lstStyle/>
        <a:p>
          <a:endParaRPr lang="ru-RU"/>
        </a:p>
      </dgm:t>
    </dgm:pt>
    <dgm:pt modelId="{205C8F2F-560D-4F38-9A8A-154D58CF4816}">
      <dgm:prSet phldrT="[Текст]" custT="1"/>
      <dgm:spPr/>
      <dgm:t>
        <a:bodyPr/>
        <a:lstStyle/>
        <a:p>
          <a:r>
            <a:rPr lang="kk-KZ" sz="3200" dirty="0" smtClean="0">
              <a:latin typeface="Times New Roman" pitchFamily="18" charset="0"/>
              <a:cs typeface="Times New Roman" pitchFamily="18" charset="0"/>
            </a:rPr>
            <a:t>сот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F2D3C31-70F3-45D8-91AC-59232452E2FA}" type="parTrans" cxnId="{CEE41344-394D-4A4E-9934-A90E8F26238F}">
      <dgm:prSet/>
      <dgm:spPr/>
      <dgm:t>
        <a:bodyPr/>
        <a:lstStyle/>
        <a:p>
          <a:endParaRPr lang="ru-RU"/>
        </a:p>
      </dgm:t>
    </dgm:pt>
    <dgm:pt modelId="{041461C3-5882-42ED-83A8-052879302046}" type="sibTrans" cxnId="{CEE41344-394D-4A4E-9934-A90E8F26238F}">
      <dgm:prSet/>
      <dgm:spPr/>
      <dgm:t>
        <a:bodyPr/>
        <a:lstStyle/>
        <a:p>
          <a:endParaRPr lang="ru-RU"/>
        </a:p>
      </dgm:t>
    </dgm:pt>
    <dgm:pt modelId="{4CA3A966-3E13-498A-A4D1-1F79B90030A9}">
      <dgm:prSet custT="1"/>
      <dgm:spPr/>
      <dgm:t>
        <a:bodyPr/>
        <a:lstStyle/>
        <a:p>
          <a:r>
            <a:rPr lang="kk-KZ" sz="3200" dirty="0" smtClean="0">
              <a:latin typeface="Times New Roman" pitchFamily="18" charset="0"/>
              <a:cs typeface="Times New Roman" pitchFamily="18" charset="0"/>
            </a:rPr>
            <a:t>әскери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A9BC4EB-2DA0-4954-A5D9-0C8C9658D63A}" type="parTrans" cxnId="{D1C6FEB0-6957-40DD-A974-CBF5F3C6215D}">
      <dgm:prSet/>
      <dgm:spPr/>
      <dgm:t>
        <a:bodyPr/>
        <a:lstStyle/>
        <a:p>
          <a:endParaRPr lang="ru-RU"/>
        </a:p>
      </dgm:t>
    </dgm:pt>
    <dgm:pt modelId="{58EA8ADC-5407-42F5-AE43-DE1B92F16CFD}" type="sibTrans" cxnId="{D1C6FEB0-6957-40DD-A974-CBF5F3C6215D}">
      <dgm:prSet/>
      <dgm:spPr/>
      <dgm:t>
        <a:bodyPr/>
        <a:lstStyle/>
        <a:p>
          <a:endParaRPr lang="ru-RU"/>
        </a:p>
      </dgm:t>
    </dgm:pt>
    <dgm:pt modelId="{6D99E32E-D5DC-4E20-A5AC-31724C7C9CC4}" type="pres">
      <dgm:prSet presAssocID="{DBB0BA9D-0582-4482-BF2E-1DE1772826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1EB54-EC8A-4627-BF40-8B6B222BCC59}" type="pres">
      <dgm:prSet presAssocID="{5DC2DA58-CDB6-4E6B-9F68-98A79A349FA2}" presName="boxAndChildren" presStyleCnt="0"/>
      <dgm:spPr/>
      <dgm:t>
        <a:bodyPr/>
        <a:lstStyle/>
        <a:p>
          <a:endParaRPr lang="ru-RU"/>
        </a:p>
      </dgm:t>
    </dgm:pt>
    <dgm:pt modelId="{170D583E-E694-4205-A463-40A556F6E16E}" type="pres">
      <dgm:prSet presAssocID="{5DC2DA58-CDB6-4E6B-9F68-98A79A349FA2}" presName="parentTextBox" presStyleLbl="node1" presStyleIdx="0" presStyleCnt="1"/>
      <dgm:spPr/>
      <dgm:t>
        <a:bodyPr/>
        <a:lstStyle/>
        <a:p>
          <a:endParaRPr lang="ru-RU"/>
        </a:p>
      </dgm:t>
    </dgm:pt>
    <dgm:pt modelId="{B3619999-6208-4559-B23A-0D4415D3EC70}" type="pres">
      <dgm:prSet presAssocID="{5DC2DA58-CDB6-4E6B-9F68-98A79A349FA2}" presName="entireBox" presStyleLbl="node1" presStyleIdx="0" presStyleCnt="1" custLinFactNeighborX="877" custLinFactNeighborY="31579"/>
      <dgm:spPr/>
      <dgm:t>
        <a:bodyPr/>
        <a:lstStyle/>
        <a:p>
          <a:endParaRPr lang="ru-RU"/>
        </a:p>
      </dgm:t>
    </dgm:pt>
    <dgm:pt modelId="{B52DA908-2538-4108-9B8B-285B37051318}" type="pres">
      <dgm:prSet presAssocID="{5DC2DA58-CDB6-4E6B-9F68-98A79A349FA2}" presName="descendantBox" presStyleCnt="0"/>
      <dgm:spPr/>
      <dgm:t>
        <a:bodyPr/>
        <a:lstStyle/>
        <a:p>
          <a:endParaRPr lang="ru-RU"/>
        </a:p>
      </dgm:t>
    </dgm:pt>
    <dgm:pt modelId="{61FAC78C-5424-478A-A916-2C6438F19775}" type="pres">
      <dgm:prSet presAssocID="{68EDFD0A-BD3A-40F1-9430-722808CC40B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3DC41-87B5-48C9-92C2-A02864C3FDCC}" type="pres">
      <dgm:prSet presAssocID="{4CA3A966-3E13-498A-A4D1-1F79B90030A9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A1F0A-73B0-4DB5-A21B-A6619C570BCE}" type="pres">
      <dgm:prSet presAssocID="{205C8F2F-560D-4F38-9A8A-154D58CF4816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D9E02-05D5-4714-BA69-556736EE088E}" type="presOf" srcId="{68EDFD0A-BD3A-40F1-9430-722808CC40BE}" destId="{61FAC78C-5424-478A-A916-2C6438F19775}" srcOrd="0" destOrd="0" presId="urn:microsoft.com/office/officeart/2005/8/layout/process4"/>
    <dgm:cxn modelId="{AD7211D3-FEFA-4D49-A3F2-628C4FCFB11E}" type="presOf" srcId="{4CA3A966-3E13-498A-A4D1-1F79B90030A9}" destId="{C243DC41-87B5-48C9-92C2-A02864C3FDCC}" srcOrd="0" destOrd="0" presId="urn:microsoft.com/office/officeart/2005/8/layout/process4"/>
    <dgm:cxn modelId="{49516147-6E7C-471C-B774-0DACFB145833}" type="presOf" srcId="{5DC2DA58-CDB6-4E6B-9F68-98A79A349FA2}" destId="{B3619999-6208-4559-B23A-0D4415D3EC70}" srcOrd="1" destOrd="0" presId="urn:microsoft.com/office/officeart/2005/8/layout/process4"/>
    <dgm:cxn modelId="{CEE41344-394D-4A4E-9934-A90E8F26238F}" srcId="{5DC2DA58-CDB6-4E6B-9F68-98A79A349FA2}" destId="{205C8F2F-560D-4F38-9A8A-154D58CF4816}" srcOrd="2" destOrd="0" parTransId="{AF2D3C31-70F3-45D8-91AC-59232452E2FA}" sibTransId="{041461C3-5882-42ED-83A8-052879302046}"/>
    <dgm:cxn modelId="{D1C6FEB0-6957-40DD-A974-CBF5F3C6215D}" srcId="{5DC2DA58-CDB6-4E6B-9F68-98A79A349FA2}" destId="{4CA3A966-3E13-498A-A4D1-1F79B90030A9}" srcOrd="1" destOrd="0" parTransId="{5A9BC4EB-2DA0-4954-A5D9-0C8C9658D63A}" sibTransId="{58EA8ADC-5407-42F5-AE43-DE1B92F16CFD}"/>
    <dgm:cxn modelId="{935D67A7-0425-46EF-B6F7-A363F0110353}" type="presOf" srcId="{205C8F2F-560D-4F38-9A8A-154D58CF4816}" destId="{8EAA1F0A-73B0-4DB5-A21B-A6619C570BCE}" srcOrd="0" destOrd="0" presId="urn:microsoft.com/office/officeart/2005/8/layout/process4"/>
    <dgm:cxn modelId="{C88BD3A3-FBD5-44CA-B8BC-F9ED69AC63B6}" type="presOf" srcId="{5DC2DA58-CDB6-4E6B-9F68-98A79A349FA2}" destId="{170D583E-E694-4205-A463-40A556F6E16E}" srcOrd="0" destOrd="0" presId="urn:microsoft.com/office/officeart/2005/8/layout/process4"/>
    <dgm:cxn modelId="{7E19B1A3-6A60-4157-A70C-8A5CD1376E40}" type="presOf" srcId="{DBB0BA9D-0582-4482-BF2E-1DE1772826FB}" destId="{6D99E32E-D5DC-4E20-A5AC-31724C7C9CC4}" srcOrd="0" destOrd="0" presId="urn:microsoft.com/office/officeart/2005/8/layout/process4"/>
    <dgm:cxn modelId="{18E6CE42-7E83-4C7C-8E67-4A73518C3A9B}" srcId="{DBB0BA9D-0582-4482-BF2E-1DE1772826FB}" destId="{5DC2DA58-CDB6-4E6B-9F68-98A79A349FA2}" srcOrd="0" destOrd="0" parTransId="{53C1AE7A-E179-4851-AA2E-04DD0BF4F042}" sibTransId="{6015B8E1-F744-4568-8377-E1B5DD49C423}"/>
    <dgm:cxn modelId="{9FB63224-EFF9-4662-9A0A-FC6E085EE95B}" srcId="{5DC2DA58-CDB6-4E6B-9F68-98A79A349FA2}" destId="{68EDFD0A-BD3A-40F1-9430-722808CC40BE}" srcOrd="0" destOrd="0" parTransId="{6C66C549-6C47-4AB3-A911-6CBC4898A2DA}" sibTransId="{E603F690-2A8E-4EB7-AD1B-F4F172C9A285}"/>
    <dgm:cxn modelId="{5CA11D44-34FC-4832-A1A9-94404F7FB462}" type="presParOf" srcId="{6D99E32E-D5DC-4E20-A5AC-31724C7C9CC4}" destId="{1381EB54-EC8A-4627-BF40-8B6B222BCC59}" srcOrd="0" destOrd="0" presId="urn:microsoft.com/office/officeart/2005/8/layout/process4"/>
    <dgm:cxn modelId="{D2408FB0-C4B0-4564-8294-31F4A6420536}" type="presParOf" srcId="{1381EB54-EC8A-4627-BF40-8B6B222BCC59}" destId="{170D583E-E694-4205-A463-40A556F6E16E}" srcOrd="0" destOrd="0" presId="urn:microsoft.com/office/officeart/2005/8/layout/process4"/>
    <dgm:cxn modelId="{3108F5FE-2147-4F05-849F-A52FC8B1C8D7}" type="presParOf" srcId="{1381EB54-EC8A-4627-BF40-8B6B222BCC59}" destId="{B3619999-6208-4559-B23A-0D4415D3EC70}" srcOrd="1" destOrd="0" presId="urn:microsoft.com/office/officeart/2005/8/layout/process4"/>
    <dgm:cxn modelId="{C8FF9EB6-3FF6-4466-955C-5D5843AEFD1A}" type="presParOf" srcId="{1381EB54-EC8A-4627-BF40-8B6B222BCC59}" destId="{B52DA908-2538-4108-9B8B-285B37051318}" srcOrd="2" destOrd="0" presId="urn:microsoft.com/office/officeart/2005/8/layout/process4"/>
    <dgm:cxn modelId="{85DE9406-0CC0-48B1-9B4E-498B18C92175}" type="presParOf" srcId="{B52DA908-2538-4108-9B8B-285B37051318}" destId="{61FAC78C-5424-478A-A916-2C6438F19775}" srcOrd="0" destOrd="0" presId="urn:microsoft.com/office/officeart/2005/8/layout/process4"/>
    <dgm:cxn modelId="{9ED15FB7-B0EA-44D1-AC6B-CD2AADD5D715}" type="presParOf" srcId="{B52DA908-2538-4108-9B8B-285B37051318}" destId="{C243DC41-87B5-48C9-92C2-A02864C3FDCC}" srcOrd="1" destOrd="0" presId="urn:microsoft.com/office/officeart/2005/8/layout/process4"/>
    <dgm:cxn modelId="{A1D9BD98-5E1F-454B-A619-B2C2C37B2DCE}" type="presParOf" srcId="{B52DA908-2538-4108-9B8B-285B37051318}" destId="{8EAA1F0A-73B0-4DB5-A21B-A6619C570BCE}" srcOrd="2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5A488-C197-4195-A7B2-5550C7420673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7988D30-5884-4DFC-99B6-087BC9716046}">
      <dgm:prSet phldrT="[Текст]" custT="1"/>
      <dgm:spPr/>
      <dgm:t>
        <a:bodyPr/>
        <a:lstStyle/>
        <a:p>
          <a:r>
            <a:rPr lang="kk-KZ" sz="3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Каста</a:t>
          </a:r>
        </a:p>
        <a:p>
          <a:r>
            <a:rPr lang="kk-KZ" sz="3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3000" b="1" dirty="0">
            <a:solidFill>
              <a:schemeClr val="accent3">
                <a:lumMod val="50000"/>
              </a:schemeClr>
            </a:solidFill>
          </a:endParaRPr>
        </a:p>
      </dgm:t>
    </dgm:pt>
    <dgm:pt modelId="{ED72FF0D-1400-437D-BB8B-FE3F1634CFDD}" type="parTrans" cxnId="{66C868E6-BF9F-426E-BD6E-7CABC9492AE1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4C24B53D-3FD8-48C9-9909-62D3FCC12690}" type="sibTrans" cxnId="{66C868E6-BF9F-426E-BD6E-7CABC9492AE1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DB2AC2FA-5B6C-4707-8413-FD076A5DCD9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Брахмандар (абыздар) 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7C1FDBFA-D35B-4272-B813-C323794AC4F9}" type="parTrans" cxnId="{D6D2FE2D-6084-4384-83A7-526D8CB65A14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428B4577-7293-4D0C-9BDE-7E0FA6062B65}" type="sibTrans" cxnId="{D6D2FE2D-6084-4384-83A7-526D8CB65A14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1DBE1B83-FDE3-4F0C-ADCF-07C6F3F06FA4}">
      <dgm:prSet phldrT="[Текст]" custT="1"/>
      <dgm:spPr/>
      <dgm:t>
        <a:bodyPr/>
        <a:lstStyle/>
        <a:p>
          <a:r>
            <a:rPr lang="kk-KZ" sz="20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Вайшилер (жер өңдеушілер)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16ECF9B9-E477-4FDB-9D15-8C90E0E76109}" type="parTrans" cxnId="{B54BAA63-1A4D-4476-A54D-7D4AF8C9B409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FA0B9FEB-EEB1-4581-9F2F-7A4446458700}" type="sibTrans" cxnId="{B54BAA63-1A4D-4476-A54D-7D4AF8C9B409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9BF0176F-1F4C-48E0-9713-D87A78C16C2D}">
      <dgm:prSet phldrT="[Текст]" custT="1"/>
      <dgm:spPr/>
      <dgm:t>
        <a:bodyPr/>
        <a:lstStyle/>
        <a:p>
          <a:r>
            <a:rPr lang="kk-KZ" sz="2000" b="1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Шудралар (қара жұмыс жасайтындар)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151B1607-8985-487D-83DA-81C814CB050B}" type="parTrans" cxnId="{429AFED0-CED6-4BD4-9E04-5EA258638030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AF479618-3F3F-4341-8B6F-71894CB02352}" type="sibTrans" cxnId="{429AFED0-CED6-4BD4-9E04-5EA258638030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8223225C-ED49-4DC6-AC58-58EE05DC32F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Кшатрийлер (жауынгерлер)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3EFE56BA-3C3D-40C3-B328-70D87BB70BE0}" type="parTrans" cxnId="{FD9F3695-26BA-4C8F-9EB1-0678E2F75507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3C979990-73F3-4123-AE4F-2EFC0EBD879A}" type="sibTrans" cxnId="{FD9F3695-26BA-4C8F-9EB1-0678E2F75507}">
      <dgm:prSet/>
      <dgm:spPr/>
      <dgm:t>
        <a:bodyPr/>
        <a:lstStyle/>
        <a:p>
          <a:endParaRPr lang="ru-RU" sz="2000" b="1">
            <a:solidFill>
              <a:schemeClr val="accent3">
                <a:lumMod val="50000"/>
              </a:schemeClr>
            </a:solidFill>
          </a:endParaRPr>
        </a:p>
      </dgm:t>
    </dgm:pt>
    <dgm:pt modelId="{E99F4B6F-B8BC-4F95-9682-F2DE335FC9FF}" type="pres">
      <dgm:prSet presAssocID="{1C25A488-C197-4195-A7B2-5550C74206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4D9BEC-89F8-46EE-9201-0B996D54D6F2}" type="pres">
      <dgm:prSet presAssocID="{1C25A488-C197-4195-A7B2-5550C7420673}" presName="radial" presStyleCnt="0">
        <dgm:presLayoutVars>
          <dgm:animLvl val="ctr"/>
        </dgm:presLayoutVars>
      </dgm:prSet>
      <dgm:spPr/>
    </dgm:pt>
    <dgm:pt modelId="{3113A662-1FAE-4AD7-B1E7-228642EB04AA}" type="pres">
      <dgm:prSet presAssocID="{37988D30-5884-4DFC-99B6-087BC9716046}" presName="centerShape" presStyleLbl="vennNode1" presStyleIdx="0" presStyleCnt="5" custScaleY="73087" custLinFactNeighborX="-891" custLinFactNeighborY="-3741"/>
      <dgm:spPr/>
      <dgm:t>
        <a:bodyPr/>
        <a:lstStyle/>
        <a:p>
          <a:endParaRPr lang="ru-RU"/>
        </a:p>
      </dgm:t>
    </dgm:pt>
    <dgm:pt modelId="{18D6E422-2FCB-4A4E-9674-5C84A4A41A4A}" type="pres">
      <dgm:prSet presAssocID="{DB2AC2FA-5B6C-4707-8413-FD076A5DCD95}" presName="node" presStyleLbl="vennNode1" presStyleIdx="1" presStyleCnt="5" custScaleX="178031" custScaleY="155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A69C4-8288-4CB8-8776-9C6CAEC21DC8}" type="pres">
      <dgm:prSet presAssocID="{1DBE1B83-FDE3-4F0C-ADCF-07C6F3F06FA4}" presName="node" presStyleLbl="vennNode1" presStyleIdx="2" presStyleCnt="5" custScaleX="178031" custScaleY="155919" custRadScaleRad="131994" custRadScaleInc="-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B4B77-B1FF-4B6D-B768-C33B531E5127}" type="pres">
      <dgm:prSet presAssocID="{9BF0176F-1F4C-48E0-9713-D87A78C16C2D}" presName="node" presStyleLbl="vennNode1" presStyleIdx="3" presStyleCnt="5" custScaleX="178031" custScaleY="155919" custRadScaleRad="82308" custRadScaleInc="-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3F730-5A19-48B1-B4A0-25B9FFA2002D}" type="pres">
      <dgm:prSet presAssocID="{8223225C-ED49-4DC6-AC58-58EE05DC32F5}" presName="node" presStyleLbl="vennNode1" presStyleIdx="4" presStyleCnt="5" custScaleX="178031" custScaleY="155919" custRadScaleRad="133721" custRadScaleInc="-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BAA63-1A4D-4476-A54D-7D4AF8C9B409}" srcId="{37988D30-5884-4DFC-99B6-087BC9716046}" destId="{1DBE1B83-FDE3-4F0C-ADCF-07C6F3F06FA4}" srcOrd="1" destOrd="0" parTransId="{16ECF9B9-E477-4FDB-9D15-8C90E0E76109}" sibTransId="{FA0B9FEB-EEB1-4581-9F2F-7A4446458700}"/>
    <dgm:cxn modelId="{A1FAAE9D-4C4D-44E2-8BA6-CC2147944231}" type="presOf" srcId="{37988D30-5884-4DFC-99B6-087BC9716046}" destId="{3113A662-1FAE-4AD7-B1E7-228642EB04AA}" srcOrd="0" destOrd="0" presId="urn:microsoft.com/office/officeart/2005/8/layout/radial3"/>
    <dgm:cxn modelId="{D6D2FE2D-6084-4384-83A7-526D8CB65A14}" srcId="{37988D30-5884-4DFC-99B6-087BC9716046}" destId="{DB2AC2FA-5B6C-4707-8413-FD076A5DCD95}" srcOrd="0" destOrd="0" parTransId="{7C1FDBFA-D35B-4272-B813-C323794AC4F9}" sibTransId="{428B4577-7293-4D0C-9BDE-7E0FA6062B65}"/>
    <dgm:cxn modelId="{A0D7253E-99DA-4CE0-BC08-55716870C2F0}" type="presOf" srcId="{1C25A488-C197-4195-A7B2-5550C7420673}" destId="{E99F4B6F-B8BC-4F95-9682-F2DE335FC9FF}" srcOrd="0" destOrd="0" presId="urn:microsoft.com/office/officeart/2005/8/layout/radial3"/>
    <dgm:cxn modelId="{66C868E6-BF9F-426E-BD6E-7CABC9492AE1}" srcId="{1C25A488-C197-4195-A7B2-5550C7420673}" destId="{37988D30-5884-4DFC-99B6-087BC9716046}" srcOrd="0" destOrd="0" parTransId="{ED72FF0D-1400-437D-BB8B-FE3F1634CFDD}" sibTransId="{4C24B53D-3FD8-48C9-9909-62D3FCC12690}"/>
    <dgm:cxn modelId="{FD9F3695-26BA-4C8F-9EB1-0678E2F75507}" srcId="{37988D30-5884-4DFC-99B6-087BC9716046}" destId="{8223225C-ED49-4DC6-AC58-58EE05DC32F5}" srcOrd="3" destOrd="0" parTransId="{3EFE56BA-3C3D-40C3-B328-70D87BB70BE0}" sibTransId="{3C979990-73F3-4123-AE4F-2EFC0EBD879A}"/>
    <dgm:cxn modelId="{85CF82C8-068B-445D-941A-32F70CDEEAC4}" type="presOf" srcId="{8223225C-ED49-4DC6-AC58-58EE05DC32F5}" destId="{5823F730-5A19-48B1-B4A0-25B9FFA2002D}" srcOrd="0" destOrd="0" presId="urn:microsoft.com/office/officeart/2005/8/layout/radial3"/>
    <dgm:cxn modelId="{652FB984-5C91-48C0-8775-C84FF69E1B2C}" type="presOf" srcId="{9BF0176F-1F4C-48E0-9713-D87A78C16C2D}" destId="{D4EB4B77-B1FF-4B6D-B768-C33B531E5127}" srcOrd="0" destOrd="0" presId="urn:microsoft.com/office/officeart/2005/8/layout/radial3"/>
    <dgm:cxn modelId="{496B4F89-373E-4D75-A496-C23B05EC721A}" type="presOf" srcId="{DB2AC2FA-5B6C-4707-8413-FD076A5DCD95}" destId="{18D6E422-2FCB-4A4E-9674-5C84A4A41A4A}" srcOrd="0" destOrd="0" presId="urn:microsoft.com/office/officeart/2005/8/layout/radial3"/>
    <dgm:cxn modelId="{429AFED0-CED6-4BD4-9E04-5EA258638030}" srcId="{37988D30-5884-4DFC-99B6-087BC9716046}" destId="{9BF0176F-1F4C-48E0-9713-D87A78C16C2D}" srcOrd="2" destOrd="0" parTransId="{151B1607-8985-487D-83DA-81C814CB050B}" sibTransId="{AF479618-3F3F-4341-8B6F-71894CB02352}"/>
    <dgm:cxn modelId="{2B3C38B0-A447-4A89-BA70-FDAADEDF9500}" type="presOf" srcId="{1DBE1B83-FDE3-4F0C-ADCF-07C6F3F06FA4}" destId="{91DA69C4-8288-4CB8-8776-9C6CAEC21DC8}" srcOrd="0" destOrd="0" presId="urn:microsoft.com/office/officeart/2005/8/layout/radial3"/>
    <dgm:cxn modelId="{C72C92CA-9EA6-42FD-B2CA-65C05D4C9A21}" type="presParOf" srcId="{E99F4B6F-B8BC-4F95-9682-F2DE335FC9FF}" destId="{334D9BEC-89F8-46EE-9201-0B996D54D6F2}" srcOrd="0" destOrd="0" presId="urn:microsoft.com/office/officeart/2005/8/layout/radial3"/>
    <dgm:cxn modelId="{D2DBAEE9-DC69-48AC-93AA-5063EACEED89}" type="presParOf" srcId="{334D9BEC-89F8-46EE-9201-0B996D54D6F2}" destId="{3113A662-1FAE-4AD7-B1E7-228642EB04AA}" srcOrd="0" destOrd="0" presId="urn:microsoft.com/office/officeart/2005/8/layout/radial3"/>
    <dgm:cxn modelId="{6C809E1B-4421-4E41-B0F7-1A0BDF951A2D}" type="presParOf" srcId="{334D9BEC-89F8-46EE-9201-0B996D54D6F2}" destId="{18D6E422-2FCB-4A4E-9674-5C84A4A41A4A}" srcOrd="1" destOrd="0" presId="urn:microsoft.com/office/officeart/2005/8/layout/radial3"/>
    <dgm:cxn modelId="{CFAAD39A-A4B3-4E33-9696-F74A4B47206C}" type="presParOf" srcId="{334D9BEC-89F8-46EE-9201-0B996D54D6F2}" destId="{91DA69C4-8288-4CB8-8776-9C6CAEC21DC8}" srcOrd="2" destOrd="0" presId="urn:microsoft.com/office/officeart/2005/8/layout/radial3"/>
    <dgm:cxn modelId="{906A9C9D-2DE6-4730-AA3C-6699EE4B62B3}" type="presParOf" srcId="{334D9BEC-89F8-46EE-9201-0B996D54D6F2}" destId="{D4EB4B77-B1FF-4B6D-B768-C33B531E5127}" srcOrd="3" destOrd="0" presId="urn:microsoft.com/office/officeart/2005/8/layout/radial3"/>
    <dgm:cxn modelId="{64B8562B-E3C4-47B3-ACB6-B40E148EEE17}" type="presParOf" srcId="{334D9BEC-89F8-46EE-9201-0B996D54D6F2}" destId="{5823F730-5A19-48B1-B4A0-25B9FFA2002D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2724E-5A18-474C-8545-8588C6AD1055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2C9ECB-6534-4CB8-86A7-83D01105846F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Үндістанды басқару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D6CEC1-651B-4EDC-BD66-CDE2A9B7BCFC}" type="parTrans" cxnId="{301B4538-5654-4851-9B6A-6B9BCAE9C25D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323A53E3-E4B8-4730-94F4-E0203C6D75C3}" type="sibTrans" cxnId="{301B4538-5654-4851-9B6A-6B9BCAE9C25D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F850021B-B9B9-4863-8ACB-FFA78A34A417}">
      <dgm:prSet phldrT="[Текст]" custT="1"/>
      <dgm:spPr/>
      <dgm:t>
        <a:bodyPr/>
        <a:lstStyle/>
        <a:p>
          <a:r>
            <a:rPr lang="kk-KZ" sz="2400" dirty="0" smtClean="0">
              <a:solidFill>
                <a:srgbClr val="7030A0"/>
              </a:solidFill>
            </a:rPr>
            <a:t>Елді </a:t>
          </a:r>
          <a:r>
            <a:rPr lang="en-US" sz="2400" dirty="0" smtClean="0">
              <a:solidFill>
                <a:srgbClr val="7030A0"/>
              </a:solidFill>
            </a:rPr>
            <a:t>__________________</a:t>
          </a:r>
          <a:r>
            <a:rPr lang="kk-KZ" sz="2400" dirty="0" smtClean="0">
              <a:solidFill>
                <a:srgbClr val="7030A0"/>
              </a:solidFill>
            </a:rPr>
            <a:t> басқарады</a:t>
          </a:r>
          <a:endParaRPr lang="ru-RU" sz="2400" dirty="0">
            <a:solidFill>
              <a:srgbClr val="7030A0"/>
            </a:solidFill>
          </a:endParaRPr>
        </a:p>
      </dgm:t>
    </dgm:pt>
    <dgm:pt modelId="{90AEC1B2-2C89-4419-B3F8-777DDBE27D13}" type="parTrans" cxnId="{649E8A55-75AE-448E-92EF-8B4A07CFCAA4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6120B00B-9798-49BB-B150-36DDB0087EFF}" type="sibTrans" cxnId="{649E8A55-75AE-448E-92EF-8B4A07CFCAA4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14037FBC-45A1-43A2-9AA6-170C31DB6EFA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_________________</a:t>
          </a:r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жергілікті аймақты басқарады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839107-C3B7-4F50-81F8-19F9F1462D27}" type="parTrans" cxnId="{2189BBEE-BCE4-4398-B865-5D262AEA56B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4EE33BA7-6914-44AB-9E3A-0D020E43F7E4}" type="sibTrans" cxnId="{2189BBEE-BCE4-4398-B865-5D262AEA56B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29B0BBAD-EDB9-4E41-B467-FB630A46C01F}">
      <dgm:prSet phldrT="[Текст]" custT="1"/>
      <dgm:spPr/>
      <dgm:t>
        <a:bodyPr/>
        <a:lstStyle/>
        <a:p>
          <a:r>
            <a:rPr lang="kk-KZ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Әкімшілік </a:t>
          </a:r>
          <a:endParaRPr lang="ru-RU" sz="2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B2E1DF-1342-48E6-B8EC-66E2BD0318D6}" type="parTrans" cxnId="{D0D13D39-D24E-4A7F-BACF-FE452BF4784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5C345516-BE64-479E-A5D2-EB1AF389679E}" type="sibTrans" cxnId="{D0D13D39-D24E-4A7F-BACF-FE452BF4784E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7B3F18F3-5A42-4E45-843C-2A9B64584096}">
      <dgm:prSet phldrT="[Текст]"/>
      <dgm:spPr/>
      <dgm:t>
        <a:bodyPr/>
        <a:lstStyle/>
        <a:p>
          <a:r>
            <a:rPr lang="kk-KZ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Полиция</a:t>
          </a:r>
          <a:r>
            <a:rPr lang="kk-KZ" dirty="0" smtClean="0">
              <a:solidFill>
                <a:srgbClr val="7030A0"/>
              </a:solidFill>
            </a:rPr>
            <a:t> </a:t>
          </a:r>
          <a:endParaRPr lang="ru-RU" dirty="0">
            <a:solidFill>
              <a:srgbClr val="7030A0"/>
            </a:solidFill>
          </a:endParaRPr>
        </a:p>
      </dgm:t>
    </dgm:pt>
    <dgm:pt modelId="{34736266-CE5E-401C-B32F-FE1A9195988B}" type="parTrans" cxnId="{C566B2B7-139A-42E5-9C1A-326A37E92471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D1C95959-8D36-4CF4-A4CC-689233717161}" type="sibTrans" cxnId="{C566B2B7-139A-42E5-9C1A-326A37E92471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0773791D-0496-47DD-AFAC-479CD31B25D2}">
      <dgm:prSet/>
      <dgm:spPr/>
      <dgm:t>
        <a:bodyPr/>
        <a:lstStyle/>
        <a:p>
          <a:r>
            <a:rPr lang="en-US" dirty="0" smtClean="0"/>
            <a:t>__________</a:t>
          </a:r>
          <a:r>
            <a:rPr lang="kk-KZ" dirty="0" smtClean="0"/>
            <a:t> </a:t>
          </a:r>
          <a:endParaRPr lang="ru-RU" dirty="0"/>
        </a:p>
      </dgm:t>
    </dgm:pt>
    <dgm:pt modelId="{61E04F11-132D-4107-A7B7-A5F773C9ABAC}" type="parTrans" cxnId="{27A1385C-4B60-4C3C-912D-E79F3EE80A9C}">
      <dgm:prSet/>
      <dgm:spPr/>
      <dgm:t>
        <a:bodyPr/>
        <a:lstStyle/>
        <a:p>
          <a:endParaRPr lang="ru-RU"/>
        </a:p>
      </dgm:t>
    </dgm:pt>
    <dgm:pt modelId="{DB380932-BD36-4EF1-B8E5-CCF4A1613C9D}" type="sibTrans" cxnId="{27A1385C-4B60-4C3C-912D-E79F3EE80A9C}">
      <dgm:prSet/>
      <dgm:spPr/>
      <dgm:t>
        <a:bodyPr/>
        <a:lstStyle/>
        <a:p>
          <a:endParaRPr lang="ru-RU"/>
        </a:p>
      </dgm:t>
    </dgm:pt>
    <dgm:pt modelId="{F2E8D55D-9E55-4321-90CE-F418D8BBA57C}">
      <dgm:prSet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Салық жүйесі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54CAA5-7533-4FEB-8F7F-F26085D14EF5}" type="parTrans" cxnId="{85858626-B561-4DF6-9EC5-7DE17ED2945E}">
      <dgm:prSet/>
      <dgm:spPr/>
      <dgm:t>
        <a:bodyPr/>
        <a:lstStyle/>
        <a:p>
          <a:endParaRPr lang="ru-RU"/>
        </a:p>
      </dgm:t>
    </dgm:pt>
    <dgm:pt modelId="{78BE284C-0598-4487-8940-0C0583F5200C}" type="sibTrans" cxnId="{85858626-B561-4DF6-9EC5-7DE17ED2945E}">
      <dgm:prSet/>
      <dgm:spPr/>
      <dgm:t>
        <a:bodyPr/>
        <a:lstStyle/>
        <a:p>
          <a:endParaRPr lang="ru-RU"/>
        </a:p>
      </dgm:t>
    </dgm:pt>
    <dgm:pt modelId="{4D09D1D1-D551-475F-AF89-430EBB8E665A}">
      <dgm:prSet phldrT="[Текст]" custT="1"/>
      <dgm:spPr/>
      <dgm:t>
        <a:bodyPr/>
        <a:lstStyle/>
        <a:p>
          <a:r>
            <a:rPr lang="kk-K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Ағылшын</a:t>
          </a:r>
          <a:r>
            <a:rPr lang="kk-KZ" sz="2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kk-KZ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офицерлері</a:t>
          </a:r>
          <a:r>
            <a:rPr lang="kk-KZ" sz="2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1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695A6A-F889-487B-B8EA-42A121CE4763}" type="sibTrans" cxnId="{E000A280-0332-4497-BB5C-F285F27955DD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1F8ED008-B042-4500-ADC4-E330AB32336B}" type="parTrans" cxnId="{E000A280-0332-4497-BB5C-F285F27955DD}">
      <dgm:prSet/>
      <dgm:spPr/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D5FB56C3-75F8-4775-A384-5119F1BA8079}">
      <dgm:prSet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Сипайлардың әскері топтары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6ED6A5D-35B5-49D1-828B-87714A691D56}" type="parTrans" cxnId="{2B757934-8C38-44C3-8514-D8FAAB5802E7}">
      <dgm:prSet/>
      <dgm:spPr/>
      <dgm:t>
        <a:bodyPr/>
        <a:lstStyle/>
        <a:p>
          <a:endParaRPr lang="ru-RU"/>
        </a:p>
      </dgm:t>
    </dgm:pt>
    <dgm:pt modelId="{6C9E4BB7-6278-40AC-B1E4-8038A6DD92BA}" type="sibTrans" cxnId="{2B757934-8C38-44C3-8514-D8FAAB5802E7}">
      <dgm:prSet/>
      <dgm:spPr/>
      <dgm:t>
        <a:bodyPr/>
        <a:lstStyle/>
        <a:p>
          <a:endParaRPr lang="ru-RU"/>
        </a:p>
      </dgm:t>
    </dgm:pt>
    <dgm:pt modelId="{C4B3FB05-2323-42B6-BED0-A4741FDB03D8}" type="pres">
      <dgm:prSet presAssocID="{B322724E-5A18-474C-8545-8588C6AD10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DD3C7-5957-4001-9BCB-E96648832513}" type="pres">
      <dgm:prSet presAssocID="{D5FB56C3-75F8-4775-A384-5119F1BA8079}" presName="boxAndChildren" presStyleCnt="0"/>
      <dgm:spPr/>
    </dgm:pt>
    <dgm:pt modelId="{E892FC46-BA3F-43E1-A6B7-A775B5650B98}" type="pres">
      <dgm:prSet presAssocID="{D5FB56C3-75F8-4775-A384-5119F1BA8079}" presName="parentTextBox" presStyleLbl="node1" presStyleIdx="0" presStyleCnt="4" custScaleX="49593" custScaleY="81259"/>
      <dgm:spPr/>
      <dgm:t>
        <a:bodyPr/>
        <a:lstStyle/>
        <a:p>
          <a:endParaRPr lang="ru-RU"/>
        </a:p>
      </dgm:t>
    </dgm:pt>
    <dgm:pt modelId="{2FFF1595-D308-42E2-912D-36FADAED8A56}" type="pres">
      <dgm:prSet presAssocID="{B7695A6A-F889-487B-B8EA-42A121CE4763}" presName="sp" presStyleCnt="0"/>
      <dgm:spPr/>
    </dgm:pt>
    <dgm:pt modelId="{0DF90CAC-B0E3-4A3A-9539-48A45FAD469F}" type="pres">
      <dgm:prSet presAssocID="{4D09D1D1-D551-475F-AF89-430EBB8E665A}" presName="arrowAndChildren" presStyleCnt="0"/>
      <dgm:spPr/>
    </dgm:pt>
    <dgm:pt modelId="{7F463ECA-1D1C-4C08-A3EC-0AA61ABFB491}" type="pres">
      <dgm:prSet presAssocID="{4D09D1D1-D551-475F-AF89-430EBB8E665A}" presName="parentTextArrow" presStyleLbl="node1" presStyleIdx="1" presStyleCnt="4" custScaleX="47967" custScaleY="77174"/>
      <dgm:spPr/>
      <dgm:t>
        <a:bodyPr/>
        <a:lstStyle/>
        <a:p>
          <a:endParaRPr lang="ru-RU"/>
        </a:p>
      </dgm:t>
    </dgm:pt>
    <dgm:pt modelId="{24FB34B3-4741-4F19-95F1-D85B613227E1}" type="pres">
      <dgm:prSet presAssocID="{4EE33BA7-6914-44AB-9E3A-0D020E43F7E4}" presName="sp" presStyleCnt="0"/>
      <dgm:spPr/>
    </dgm:pt>
    <dgm:pt modelId="{EA2F0E21-CDA5-4885-A51B-F58F9AB30F0B}" type="pres">
      <dgm:prSet presAssocID="{14037FBC-45A1-43A2-9AA6-170C31DB6EFA}" presName="arrowAndChildren" presStyleCnt="0"/>
      <dgm:spPr/>
    </dgm:pt>
    <dgm:pt modelId="{0C900650-BB15-458F-8E39-FAAD7238C198}" type="pres">
      <dgm:prSet presAssocID="{14037FBC-45A1-43A2-9AA6-170C31DB6EF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4DC65E5-B79F-4A82-BD15-F79A2BD1797F}" type="pres">
      <dgm:prSet presAssocID="{14037FBC-45A1-43A2-9AA6-170C31DB6EFA}" presName="arrow" presStyleLbl="node1" presStyleIdx="2" presStyleCnt="4" custScaleY="169895"/>
      <dgm:spPr/>
      <dgm:t>
        <a:bodyPr/>
        <a:lstStyle/>
        <a:p>
          <a:endParaRPr lang="ru-RU"/>
        </a:p>
      </dgm:t>
    </dgm:pt>
    <dgm:pt modelId="{D05D071A-7748-48FA-9E8D-EC169B711596}" type="pres">
      <dgm:prSet presAssocID="{14037FBC-45A1-43A2-9AA6-170C31DB6EFA}" presName="descendantArrow" presStyleCnt="0"/>
      <dgm:spPr/>
    </dgm:pt>
    <dgm:pt modelId="{42F1492A-8775-4D6E-BF78-F91EFDA576BB}" type="pres">
      <dgm:prSet presAssocID="{29B0BBAD-EDB9-4E41-B467-FB630A46C01F}" presName="childTextArrow" presStyleLbl="fgAccFollowNode1" presStyleIdx="0" presStyleCnt="5" custScaleY="16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F1B56-3B6D-4918-87AB-464C7A0604A9}" type="pres">
      <dgm:prSet presAssocID="{F2E8D55D-9E55-4321-90CE-F418D8BBA57C}" presName="childTextArrow" presStyleLbl="fgAccFollowNode1" presStyleIdx="1" presStyleCnt="5" custScaleY="16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F2EA0-54E5-42A7-AAB1-F3DBA2589FE9}" type="pres">
      <dgm:prSet presAssocID="{0773791D-0496-47DD-AFAC-479CD31B25D2}" presName="childTextArrow" presStyleLbl="fgAccFollowNode1" presStyleIdx="2" presStyleCnt="5" custScaleY="16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551C8-FFD6-4583-B022-041B49C232A1}" type="pres">
      <dgm:prSet presAssocID="{7B3F18F3-5A42-4E45-843C-2A9B64584096}" presName="childTextArrow" presStyleLbl="fgAccFollowNode1" presStyleIdx="3" presStyleCnt="5" custScaleY="16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F6E6A-AED7-4F6E-8BD0-8252198A9304}" type="pres">
      <dgm:prSet presAssocID="{323A53E3-E4B8-4730-94F4-E0203C6D75C3}" presName="sp" presStyleCnt="0"/>
      <dgm:spPr/>
    </dgm:pt>
    <dgm:pt modelId="{4865D21A-9243-4BC5-A325-6C36AA342800}" type="pres">
      <dgm:prSet presAssocID="{BE2C9ECB-6534-4CB8-86A7-83D01105846F}" presName="arrowAndChildren" presStyleCnt="0"/>
      <dgm:spPr/>
    </dgm:pt>
    <dgm:pt modelId="{AEAAC2B8-6FA2-4D6D-9736-F31DE556DB62}" type="pres">
      <dgm:prSet presAssocID="{BE2C9ECB-6534-4CB8-86A7-83D01105846F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6252A8B-BEEF-4F5F-8F50-2DE8A24DD6F1}" type="pres">
      <dgm:prSet presAssocID="{BE2C9ECB-6534-4CB8-86A7-83D01105846F}" presName="arrow" presStyleLbl="node1" presStyleIdx="3" presStyleCnt="4" custAng="0" custScaleY="131757" custLinFactNeighborY="-11648"/>
      <dgm:spPr/>
      <dgm:t>
        <a:bodyPr/>
        <a:lstStyle/>
        <a:p>
          <a:endParaRPr lang="ru-RU"/>
        </a:p>
      </dgm:t>
    </dgm:pt>
    <dgm:pt modelId="{3ADF4527-F7B5-402F-AC0C-777A26521C7A}" type="pres">
      <dgm:prSet presAssocID="{BE2C9ECB-6534-4CB8-86A7-83D01105846F}" presName="descendantArrow" presStyleCnt="0"/>
      <dgm:spPr/>
    </dgm:pt>
    <dgm:pt modelId="{10EF7090-CCC0-4912-8BE0-FF1940A51202}" type="pres">
      <dgm:prSet presAssocID="{F850021B-B9B9-4863-8ACB-FFA78A34A417}" presName="childTextArrow" presStyleLbl="fgAccFollowNode1" presStyleIdx="4" presStyleCnt="5" custScaleY="138271" custLinFactNeighborX="1024" custLinFactNeighborY="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EDE45-4B7C-4BA5-8889-807284B9B102}" type="presOf" srcId="{7B3F18F3-5A42-4E45-843C-2A9B64584096}" destId="{DC6551C8-FFD6-4583-B022-041B49C232A1}" srcOrd="0" destOrd="0" presId="urn:microsoft.com/office/officeart/2005/8/layout/process4"/>
    <dgm:cxn modelId="{3370EB42-4621-4340-BB8C-127DECE549A2}" type="presOf" srcId="{14037FBC-45A1-43A2-9AA6-170C31DB6EFA}" destId="{54DC65E5-B79F-4A82-BD15-F79A2BD1797F}" srcOrd="1" destOrd="0" presId="urn:microsoft.com/office/officeart/2005/8/layout/process4"/>
    <dgm:cxn modelId="{E000A280-0332-4497-BB5C-F285F27955DD}" srcId="{B322724E-5A18-474C-8545-8588C6AD1055}" destId="{4D09D1D1-D551-475F-AF89-430EBB8E665A}" srcOrd="2" destOrd="0" parTransId="{1F8ED008-B042-4500-ADC4-E330AB32336B}" sibTransId="{B7695A6A-F889-487B-B8EA-42A121CE4763}"/>
    <dgm:cxn modelId="{649E8A55-75AE-448E-92EF-8B4A07CFCAA4}" srcId="{BE2C9ECB-6534-4CB8-86A7-83D01105846F}" destId="{F850021B-B9B9-4863-8ACB-FFA78A34A417}" srcOrd="0" destOrd="0" parTransId="{90AEC1B2-2C89-4419-B3F8-777DDBE27D13}" sibTransId="{6120B00B-9798-49BB-B150-36DDB0087EFF}"/>
    <dgm:cxn modelId="{DD8FEBEF-E7BC-44BC-BD55-BF4BFD36F523}" type="presOf" srcId="{BE2C9ECB-6534-4CB8-86A7-83D01105846F}" destId="{A6252A8B-BEEF-4F5F-8F50-2DE8A24DD6F1}" srcOrd="1" destOrd="0" presId="urn:microsoft.com/office/officeart/2005/8/layout/process4"/>
    <dgm:cxn modelId="{D0D13D39-D24E-4A7F-BACF-FE452BF4784E}" srcId="{14037FBC-45A1-43A2-9AA6-170C31DB6EFA}" destId="{29B0BBAD-EDB9-4E41-B467-FB630A46C01F}" srcOrd="0" destOrd="0" parTransId="{20B2E1DF-1342-48E6-B8EC-66E2BD0318D6}" sibTransId="{5C345516-BE64-479E-A5D2-EB1AF389679E}"/>
    <dgm:cxn modelId="{84F365B5-37CC-4E48-913D-5C8F215EE2C3}" type="presOf" srcId="{4D09D1D1-D551-475F-AF89-430EBB8E665A}" destId="{7F463ECA-1D1C-4C08-A3EC-0AA61ABFB491}" srcOrd="0" destOrd="0" presId="urn:microsoft.com/office/officeart/2005/8/layout/process4"/>
    <dgm:cxn modelId="{A8E0516D-D20C-4633-920E-AAED4AAA6ECB}" type="presOf" srcId="{D5FB56C3-75F8-4775-A384-5119F1BA8079}" destId="{E892FC46-BA3F-43E1-A6B7-A775B5650B98}" srcOrd="0" destOrd="0" presId="urn:microsoft.com/office/officeart/2005/8/layout/process4"/>
    <dgm:cxn modelId="{2189BBEE-BCE4-4398-B865-5D262AEA56BE}" srcId="{B322724E-5A18-474C-8545-8588C6AD1055}" destId="{14037FBC-45A1-43A2-9AA6-170C31DB6EFA}" srcOrd="1" destOrd="0" parTransId="{49839107-C3B7-4F50-81F8-19F9F1462D27}" sibTransId="{4EE33BA7-6914-44AB-9E3A-0D020E43F7E4}"/>
    <dgm:cxn modelId="{4C913987-AECB-4B01-A9A4-05E7EB659D69}" type="presOf" srcId="{BE2C9ECB-6534-4CB8-86A7-83D01105846F}" destId="{AEAAC2B8-6FA2-4D6D-9736-F31DE556DB62}" srcOrd="0" destOrd="0" presId="urn:microsoft.com/office/officeart/2005/8/layout/process4"/>
    <dgm:cxn modelId="{C566B2B7-139A-42E5-9C1A-326A37E92471}" srcId="{14037FBC-45A1-43A2-9AA6-170C31DB6EFA}" destId="{7B3F18F3-5A42-4E45-843C-2A9B64584096}" srcOrd="3" destOrd="0" parTransId="{34736266-CE5E-401C-B32F-FE1A9195988B}" sibTransId="{D1C95959-8D36-4CF4-A4CC-689233717161}"/>
    <dgm:cxn modelId="{6467504C-A0AB-4A4B-83F0-1DAB87825E37}" type="presOf" srcId="{F2E8D55D-9E55-4321-90CE-F418D8BBA57C}" destId="{7B9F1B56-3B6D-4918-87AB-464C7A0604A9}" srcOrd="0" destOrd="0" presId="urn:microsoft.com/office/officeart/2005/8/layout/process4"/>
    <dgm:cxn modelId="{DDE9CB97-443F-4808-9127-6D80C2AC48B9}" type="presOf" srcId="{0773791D-0496-47DD-AFAC-479CD31B25D2}" destId="{D2DF2EA0-54E5-42A7-AAB1-F3DBA2589FE9}" srcOrd="0" destOrd="0" presId="urn:microsoft.com/office/officeart/2005/8/layout/process4"/>
    <dgm:cxn modelId="{301B4538-5654-4851-9B6A-6B9BCAE9C25D}" srcId="{B322724E-5A18-474C-8545-8588C6AD1055}" destId="{BE2C9ECB-6534-4CB8-86A7-83D01105846F}" srcOrd="0" destOrd="0" parTransId="{D4D6CEC1-651B-4EDC-BD66-CDE2A9B7BCFC}" sibTransId="{323A53E3-E4B8-4730-94F4-E0203C6D75C3}"/>
    <dgm:cxn modelId="{27A1385C-4B60-4C3C-912D-E79F3EE80A9C}" srcId="{14037FBC-45A1-43A2-9AA6-170C31DB6EFA}" destId="{0773791D-0496-47DD-AFAC-479CD31B25D2}" srcOrd="2" destOrd="0" parTransId="{61E04F11-132D-4107-A7B7-A5F773C9ABAC}" sibTransId="{DB380932-BD36-4EF1-B8E5-CCF4A1613C9D}"/>
    <dgm:cxn modelId="{0E0E625F-F4E0-491B-9746-43F9A1C18150}" type="presOf" srcId="{14037FBC-45A1-43A2-9AA6-170C31DB6EFA}" destId="{0C900650-BB15-458F-8E39-FAAD7238C198}" srcOrd="0" destOrd="0" presId="urn:microsoft.com/office/officeart/2005/8/layout/process4"/>
    <dgm:cxn modelId="{8B60F9C3-B999-4C3F-8E11-48A841942E33}" type="presOf" srcId="{F850021B-B9B9-4863-8ACB-FFA78A34A417}" destId="{10EF7090-CCC0-4912-8BE0-FF1940A51202}" srcOrd="0" destOrd="0" presId="urn:microsoft.com/office/officeart/2005/8/layout/process4"/>
    <dgm:cxn modelId="{85858626-B561-4DF6-9EC5-7DE17ED2945E}" srcId="{14037FBC-45A1-43A2-9AA6-170C31DB6EFA}" destId="{F2E8D55D-9E55-4321-90CE-F418D8BBA57C}" srcOrd="1" destOrd="0" parTransId="{C854CAA5-7533-4FEB-8F7F-F26085D14EF5}" sibTransId="{78BE284C-0598-4487-8940-0C0583F5200C}"/>
    <dgm:cxn modelId="{DAE15B23-D9C1-40F9-BA62-1F2AFCF8F36B}" type="presOf" srcId="{B322724E-5A18-474C-8545-8588C6AD1055}" destId="{C4B3FB05-2323-42B6-BED0-A4741FDB03D8}" srcOrd="0" destOrd="0" presId="urn:microsoft.com/office/officeart/2005/8/layout/process4"/>
    <dgm:cxn modelId="{2B757934-8C38-44C3-8514-D8FAAB5802E7}" srcId="{B322724E-5A18-474C-8545-8588C6AD1055}" destId="{D5FB56C3-75F8-4775-A384-5119F1BA8079}" srcOrd="3" destOrd="0" parTransId="{16ED6A5D-35B5-49D1-828B-87714A691D56}" sibTransId="{6C9E4BB7-6278-40AC-B1E4-8038A6DD92BA}"/>
    <dgm:cxn modelId="{7FD7FBC3-387D-4834-AB88-EB10C1540D78}" type="presOf" srcId="{29B0BBAD-EDB9-4E41-B467-FB630A46C01F}" destId="{42F1492A-8775-4D6E-BF78-F91EFDA576BB}" srcOrd="0" destOrd="0" presId="urn:microsoft.com/office/officeart/2005/8/layout/process4"/>
    <dgm:cxn modelId="{68C72603-ADB6-4D34-854B-412D8AE86D8B}" type="presParOf" srcId="{C4B3FB05-2323-42B6-BED0-A4741FDB03D8}" destId="{5B6DD3C7-5957-4001-9BCB-E96648832513}" srcOrd="0" destOrd="0" presId="urn:microsoft.com/office/officeart/2005/8/layout/process4"/>
    <dgm:cxn modelId="{7883F124-1C95-4FA1-8350-786C78420255}" type="presParOf" srcId="{5B6DD3C7-5957-4001-9BCB-E96648832513}" destId="{E892FC46-BA3F-43E1-A6B7-A775B5650B98}" srcOrd="0" destOrd="0" presId="urn:microsoft.com/office/officeart/2005/8/layout/process4"/>
    <dgm:cxn modelId="{8C17DC03-B1FD-4296-A443-1C94ABB0A88C}" type="presParOf" srcId="{C4B3FB05-2323-42B6-BED0-A4741FDB03D8}" destId="{2FFF1595-D308-42E2-912D-36FADAED8A56}" srcOrd="1" destOrd="0" presId="urn:microsoft.com/office/officeart/2005/8/layout/process4"/>
    <dgm:cxn modelId="{DE62EEE9-CC6F-4215-ABED-8C398D6E5579}" type="presParOf" srcId="{C4B3FB05-2323-42B6-BED0-A4741FDB03D8}" destId="{0DF90CAC-B0E3-4A3A-9539-48A45FAD469F}" srcOrd="2" destOrd="0" presId="urn:microsoft.com/office/officeart/2005/8/layout/process4"/>
    <dgm:cxn modelId="{28C07FDE-1B91-4E75-8BA6-7B34C0A89386}" type="presParOf" srcId="{0DF90CAC-B0E3-4A3A-9539-48A45FAD469F}" destId="{7F463ECA-1D1C-4C08-A3EC-0AA61ABFB491}" srcOrd="0" destOrd="0" presId="urn:microsoft.com/office/officeart/2005/8/layout/process4"/>
    <dgm:cxn modelId="{8D8C08B5-BE9B-4897-92F6-E01BC6454949}" type="presParOf" srcId="{C4B3FB05-2323-42B6-BED0-A4741FDB03D8}" destId="{24FB34B3-4741-4F19-95F1-D85B613227E1}" srcOrd="3" destOrd="0" presId="urn:microsoft.com/office/officeart/2005/8/layout/process4"/>
    <dgm:cxn modelId="{9A297778-7818-401A-9293-FDC9365C55EA}" type="presParOf" srcId="{C4B3FB05-2323-42B6-BED0-A4741FDB03D8}" destId="{EA2F0E21-CDA5-4885-A51B-F58F9AB30F0B}" srcOrd="4" destOrd="0" presId="urn:microsoft.com/office/officeart/2005/8/layout/process4"/>
    <dgm:cxn modelId="{A786DE54-389C-4818-A3FE-676F3E3B3395}" type="presParOf" srcId="{EA2F0E21-CDA5-4885-A51B-F58F9AB30F0B}" destId="{0C900650-BB15-458F-8E39-FAAD7238C198}" srcOrd="0" destOrd="0" presId="urn:microsoft.com/office/officeart/2005/8/layout/process4"/>
    <dgm:cxn modelId="{664E709F-FB47-4AF0-A188-2143C894B417}" type="presParOf" srcId="{EA2F0E21-CDA5-4885-A51B-F58F9AB30F0B}" destId="{54DC65E5-B79F-4A82-BD15-F79A2BD1797F}" srcOrd="1" destOrd="0" presId="urn:microsoft.com/office/officeart/2005/8/layout/process4"/>
    <dgm:cxn modelId="{9D937441-E376-4611-9D6D-BD4EEB6D3C90}" type="presParOf" srcId="{EA2F0E21-CDA5-4885-A51B-F58F9AB30F0B}" destId="{D05D071A-7748-48FA-9E8D-EC169B711596}" srcOrd="2" destOrd="0" presId="urn:microsoft.com/office/officeart/2005/8/layout/process4"/>
    <dgm:cxn modelId="{BA2754D2-CB88-4DBE-AD0E-2E5950DA5001}" type="presParOf" srcId="{D05D071A-7748-48FA-9E8D-EC169B711596}" destId="{42F1492A-8775-4D6E-BF78-F91EFDA576BB}" srcOrd="0" destOrd="0" presId="urn:microsoft.com/office/officeart/2005/8/layout/process4"/>
    <dgm:cxn modelId="{979F6A9B-2296-43EF-AACC-C75917A4EC1A}" type="presParOf" srcId="{D05D071A-7748-48FA-9E8D-EC169B711596}" destId="{7B9F1B56-3B6D-4918-87AB-464C7A0604A9}" srcOrd="1" destOrd="0" presId="urn:microsoft.com/office/officeart/2005/8/layout/process4"/>
    <dgm:cxn modelId="{1C2FAD04-6208-4C6C-9701-237BD6353500}" type="presParOf" srcId="{D05D071A-7748-48FA-9E8D-EC169B711596}" destId="{D2DF2EA0-54E5-42A7-AAB1-F3DBA2589FE9}" srcOrd="2" destOrd="0" presId="urn:microsoft.com/office/officeart/2005/8/layout/process4"/>
    <dgm:cxn modelId="{F2A97E15-290B-422C-AE2F-5EF706E6B197}" type="presParOf" srcId="{D05D071A-7748-48FA-9E8D-EC169B711596}" destId="{DC6551C8-FFD6-4583-B022-041B49C232A1}" srcOrd="3" destOrd="0" presId="urn:microsoft.com/office/officeart/2005/8/layout/process4"/>
    <dgm:cxn modelId="{C0E6E987-1B5C-4862-A48D-77BB959EEC0B}" type="presParOf" srcId="{C4B3FB05-2323-42B6-BED0-A4741FDB03D8}" destId="{314F6E6A-AED7-4F6E-8BD0-8252198A9304}" srcOrd="5" destOrd="0" presId="urn:microsoft.com/office/officeart/2005/8/layout/process4"/>
    <dgm:cxn modelId="{2BD91D42-2144-4FFD-BF37-4097F86EB062}" type="presParOf" srcId="{C4B3FB05-2323-42B6-BED0-A4741FDB03D8}" destId="{4865D21A-9243-4BC5-A325-6C36AA342800}" srcOrd="6" destOrd="0" presId="urn:microsoft.com/office/officeart/2005/8/layout/process4"/>
    <dgm:cxn modelId="{B23BBC81-38CF-49D0-97CF-2DC0497A79E8}" type="presParOf" srcId="{4865D21A-9243-4BC5-A325-6C36AA342800}" destId="{AEAAC2B8-6FA2-4D6D-9736-F31DE556DB62}" srcOrd="0" destOrd="0" presId="urn:microsoft.com/office/officeart/2005/8/layout/process4"/>
    <dgm:cxn modelId="{00F99A4C-AC7B-4CEE-8F33-5D93DC47065D}" type="presParOf" srcId="{4865D21A-9243-4BC5-A325-6C36AA342800}" destId="{A6252A8B-BEEF-4F5F-8F50-2DE8A24DD6F1}" srcOrd="1" destOrd="0" presId="urn:microsoft.com/office/officeart/2005/8/layout/process4"/>
    <dgm:cxn modelId="{5D53E999-F851-4A56-85DB-654507343631}" type="presParOf" srcId="{4865D21A-9243-4BC5-A325-6C36AA342800}" destId="{3ADF4527-F7B5-402F-AC0C-777A26521C7A}" srcOrd="2" destOrd="0" presId="urn:microsoft.com/office/officeart/2005/8/layout/process4"/>
    <dgm:cxn modelId="{A8507F37-7ABA-4885-B04C-CBE59D87BB5E}" type="presParOf" srcId="{3ADF4527-F7B5-402F-AC0C-777A26521C7A}" destId="{10EF7090-CCC0-4912-8BE0-FF1940A51202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E5E7DA32-B129-4CD1-B466-C25CCB37BA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4B5C-277D-4819-A428-CCDD3B18B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9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C418B-DB66-4BC0-8056-7E681A5504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93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0AC3D9-5E7E-414A-8BD5-3E867EFB10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27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8A3-876C-424C-903A-62AF663AAEC2}" type="datetimeFigureOut">
              <a:rPr lang="ru-RU"/>
              <a:pPr>
                <a:defRPr/>
              </a:pPr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4BF1-523D-40AC-AD89-67BB6988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EC1B-CC40-4908-83E8-A274BA2001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3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1896-20A2-4FF1-BEEA-C818455D62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98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03A8-D4CE-4AD5-9398-684A845743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43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7F63-0E15-4BE1-990C-27C88EB8CE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38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24832-43EE-4DF2-B195-B6BB9EB57B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15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7B854-448F-4F49-8443-85E889B5F7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3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779C-C16D-404A-BB88-1962DD5BDD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887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DD297-77C5-4BE5-BFC3-99BDC4425A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97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041E3EB2-5ED6-4624-8B10-97723A06B93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hyperlink" Target="http://www.worldsculture.ru/images/stories/images/drevnyaindiya1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1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Mustafa Shokay in youth (cropped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1" name="Picture 3" descr="C:\Documents and Settings\Admin\Рабочий стол\м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3341639" cy="4104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521495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Мұстафа Шоқай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928670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 рақымсыз. Ол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ғұламаны да, білгірді де, өнер иесін де, хандар мен патшаларды да аямайды. Ол өз заңына қарсы келгендердің бәрін езіп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жаншып жүре береді. Тарих заңдары кері қайтуды білмейді және оны жаратпайды.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6143668" cy="9267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Әлеуметтік жағдайы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285860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7950" y="642918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Касталы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жүйе үнді қоғамының мызғымас беріктігінің тұғыры болды</a:t>
            </a:r>
            <a:r>
              <a:rPr lang="kk-KZ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778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www.gect.ru/country/asia/india/maps/historical_maps_of_indi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60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92867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Касталық жүйеге қарсы мемлекттердің құрылуы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500306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Сикха мемлекеті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407194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Маратха мемлекеті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аплодисмент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43248"/>
            <a:ext cx="2286016" cy="3454393"/>
          </a:xfrm>
        </p:spPr>
        <p:txBody>
          <a:bodyPr/>
          <a:lstStyle/>
          <a:p>
            <a:pPr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kk-KZ" sz="2400" dirty="0" smtClean="0"/>
              <a:t> 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428736"/>
            <a:ext cx="2542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Карл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57161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Бөкей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571612"/>
            <a:ext cx="131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Наполеон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2571744"/>
            <a:ext cx="1106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Абылай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357562"/>
            <a:ext cx="1662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Джефферсон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4500570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Жәңгір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5500702"/>
            <a:ext cx="1264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Жоламан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5572140"/>
            <a:ext cx="99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Петр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714620"/>
            <a:ext cx="2068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Токугава Иэясу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3714752"/>
            <a:ext cx="133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С.Датұлы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4714884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Цзычэн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428868"/>
            <a:ext cx="143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Е.Пугачев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5715016"/>
            <a:ext cx="1348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Махамбет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3975"/>
            <a:ext cx="7686700" cy="660381"/>
          </a:xfrm>
        </p:spPr>
        <p:txBody>
          <a:bodyPr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Ұлы Моғол империясының ыдырауы.</a:t>
            </a:r>
            <a:b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Халық көтерілістері.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496"/>
            <a:ext cx="7643866" cy="2643206"/>
          </a:xfrm>
        </p:spPr>
        <p:txBody>
          <a:bodyPr/>
          <a:lstStyle/>
          <a:p>
            <a:pPr algn="ctr">
              <a:buNone/>
            </a:pP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К.Маркс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«Ұлы Моғолдардың билігін жергілікті жерлердегі уәкілдері құлатты. Уәкілдердің құдіретін маратхалар күйретті. Маратхалардың құдіретін ауғандар күйретті, ал олар бір–бірімен соғысып жатқанда британдықтар пайда болды да, олардың бәрін бағындырып алды»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50017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1739ж.- Иранны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билеушісі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Нәдір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1747ж.-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Ауған билеушісі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Ахмед шах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уррани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990600"/>
          </a:xfr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Үндістанды</a:t>
            </a:r>
            <a:r>
              <a:rPr lang="ru-RU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еуропалықтардың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отарлай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бастауы</a:t>
            </a:r>
            <a:r>
              <a:rPr lang="ru-RU" sz="32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343400" cy="548640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Ағылшындар өз мүдделерін қорғау үшін,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әскерлерін құрды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Аз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уақыттан соң Бенгалияны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ғасырда маратхаларды бағындырғаннан кейін, Үндістанның басым бөлігін өзіне қаратты.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530278"/>
            <a:ext cx="2039398" cy="23277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2844" y="1214422"/>
            <a:ext cx="4343400" cy="54864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 ғ.басында ағылшын мен француздар Үндістанда бірнеше сауда компанияларын негіздеді.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Ең күштісі ағылшындардың Ост-Үнді компаниясы болды. Сол арқылы ағылшындар үнділердің ұсақ мемлекеттерін бағындырды.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5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147248" cy="926753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1773 ж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аң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Үндістанды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басқару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жүйесі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36939702"/>
              </p:ext>
            </p:extLst>
          </p:nvPr>
        </p:nvGraphicFramePr>
        <p:xfrm>
          <a:off x="179512" y="1052736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973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Кестені толтыр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1414736"/>
              </p:ext>
            </p:extLst>
          </p:nvPr>
        </p:nvGraphicFramePr>
        <p:xfrm>
          <a:off x="251520" y="1000108"/>
          <a:ext cx="8640960" cy="36739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34398"/>
                <a:gridCol w="1857388"/>
                <a:gridCol w="2143140"/>
                <a:gridCol w="3106034"/>
              </a:tblGrid>
              <a:tr h="792086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Жапония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Қытай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Үндістан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88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Әкімшілік аймақ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Билеуш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722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 құрылыс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14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Ұстанған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дін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72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Кестені толтыр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1414736"/>
              </p:ext>
            </p:extLst>
          </p:nvPr>
        </p:nvGraphicFramePr>
        <p:xfrm>
          <a:off x="251520" y="1000108"/>
          <a:ext cx="8640960" cy="39787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34398"/>
                <a:gridCol w="1857388"/>
                <a:gridCol w="2143140"/>
                <a:gridCol w="3106034"/>
              </a:tblGrid>
              <a:tr h="792086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Жапония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Қытай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Үндістан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288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Әкімшілік аймақ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провинция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Билеуш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Император</a:t>
                      </a:r>
                    </a:p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сегун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император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падишах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722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Әлеуметтік құрылыс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14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Ұстанған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дін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Синтоизм</a:t>
                      </a:r>
                    </a:p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Буддизм</a:t>
                      </a:r>
                    </a:p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Конфуцийлік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Будда </a:t>
                      </a:r>
                    </a:p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Конфуцийлік</a:t>
                      </a:r>
                    </a:p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даосизм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мұсылман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72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8"/>
            <a:ext cx="5040560" cy="4608512"/>
          </a:xfrm>
          <a:solidFill>
            <a:srgbClr val="C0992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1658 жылдан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 Моғол империясының билеушісі. Билік үшін талас-тартыста карсылас бауырларын өлтіріп, әкесін тұтқындады. Декан мен Оңтүстік Үндістанды жаулап алуды аяқтады. Үндістерді қудалады.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ерген\Desktop\Новая папка\23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5258"/>
            <a:ext cx="2448272" cy="3234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знак завершения 3"/>
          <p:cNvSpPr/>
          <p:nvPr/>
        </p:nvSpPr>
        <p:spPr>
          <a:xfrm>
            <a:off x="539552" y="5140287"/>
            <a:ext cx="2736304" cy="1080120"/>
          </a:xfrm>
          <a:prstGeom prst="flowChartTerminator">
            <a:avLst/>
          </a:prstGeom>
          <a:solidFill>
            <a:srgbClr val="6600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Аурангзеб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 туралы?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5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Кім туралы?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59153"/>
            <a:ext cx="4932548" cy="4752528"/>
          </a:xfrm>
          <a:solidFill>
            <a:srgbClr val="3366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Үндістандағы Ұлы Моғолдар Империясының негізін қалаушы. Әйгілі Ақсақ Темірдің немересі . Бұрын Ферғана мен Кабулда билік жүргізген. Ұлы Моғол империясында исламды мемлекеттік дін деп жариялады.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23528" y="4941168"/>
            <a:ext cx="3384376" cy="1368152"/>
          </a:xfrm>
          <a:prstGeom prst="flowChartTerminator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Бабыр (Бабур)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ерген\Desktop\200px-Babur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4838"/>
            <a:ext cx="2736304" cy="3447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9149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714348" y="1285860"/>
            <a:ext cx="3214710" cy="35719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solidFill>
                  <a:srgbClr val="002060"/>
                </a:solidFill>
              </a:rPr>
              <a:t>С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929190" y="2571744"/>
            <a:ext cx="3555053" cy="340513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solidFill>
                  <a:srgbClr val="002060"/>
                </a:solidFill>
              </a:rPr>
              <a:t>М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Терминдермен жұмыс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kk-KZ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Джагир – </a:t>
            </a:r>
          </a:p>
          <a:p>
            <a:pPr>
              <a:buNone/>
            </a:pPr>
            <a:endParaRPr lang="kk-KZ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Заминдар – </a:t>
            </a:r>
          </a:p>
          <a:p>
            <a:endParaRPr lang="kk-KZ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Сикхизм –</a:t>
            </a:r>
          </a:p>
          <a:p>
            <a:endParaRPr lang="kk-KZ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Сипайлар – </a:t>
            </a:r>
          </a:p>
          <a:p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аялдама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Астана қаласы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Astana Mont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6429420" cy="41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http://media5.picsearch.com/is?GOAGm88P7swtUT484vkNjq14MjUBLjarPEqEFZ38AKw&amp;height=255"/>
          <p:cNvPicPr>
            <a:picLocks noChangeAspect="1" noChangeArrowheads="1"/>
          </p:cNvPicPr>
          <p:nvPr/>
        </p:nvPicPr>
        <p:blipFill>
          <a:blip r:embed="rId3"/>
          <a:srcRect l="19794" r="47215" b="-44119"/>
          <a:stretch>
            <a:fillRect/>
          </a:stretch>
        </p:blipFill>
        <p:spPr bwMode="auto">
          <a:xfrm>
            <a:off x="142844" y="1142984"/>
            <a:ext cx="135732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radio.kaztrk.kz/images/news/2538cae055b5edd3a2e0241d07d05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45182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4929198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Үнді елінің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«ЭКСПО-2017»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халықаралық көрмесіне қатысуы қазақ-үнді стратегиялық серіктестігінің нығаюына және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энергетика»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 ынтымақтастықтың жаңа мүмкіндіктеріне жол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ашпақ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Бүгінгі таңда Қазақстан мен Үндістан арасында қандай байланыс бар?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media3.picsearch.com/is?MlyoHIvvU3TJdnweA1VG95bcRavAi3nDbb4LiC-mruI&amp;height=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2571768" cy="3071834"/>
          </a:xfrm>
          <a:prstGeom prst="rect">
            <a:avLst/>
          </a:prstGeom>
          <a:noFill/>
        </p:spPr>
      </p:pic>
      <p:sp>
        <p:nvSpPr>
          <p:cNvPr id="39940" name="AutoShape 4" descr="Secretary Tim Geithner and Finance Minister Pranab Mukherjee 2010 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Secretary Tim Geithner and Finance Minister Pranab Mukherjee 2010 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 descr="C:\Documents and Settings\Admin\Рабочий стол\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2500330" cy="29773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4929198"/>
            <a:ext cx="2346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Пранаб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Мукерджи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4857760"/>
            <a:ext cx="2709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Нурсултан Назарбаев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3143272"/>
          </a:xfrm>
        </p:spPr>
        <p:txBody>
          <a:bodyPr/>
          <a:lstStyle/>
          <a:p>
            <a:pPr>
              <a:buNone/>
            </a:pP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халқы татулыққа ұйыған, жастары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жасампаздыққа ұмтылған елге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айналды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буын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ауыспай-ақ, мүлдем басқа сипаттағы жаңа ұлт, жаңа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болдық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Күллі әлем таныған, құрметтеп төріне оздырған беделді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мемлекетпіз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Мұның бәрі бір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күнде,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сәтте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салған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</a:t>
            </a:r>
            <a:r>
              <a:rPr lang="kk-KZ" sz="3600" b="1" dirty="0" smtClean="0">
                <a:solidFill>
                  <a:srgbClr val="002060"/>
                </a:solidFill>
              </a:rPr>
              <a:t>Аялдама. Ганюшкин ауылы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dtk 0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52608"/>
            <a:ext cx="3857652" cy="31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old.muftyat.kz/upload/thumbed/298x298/363111_1446711070_298_298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714776" cy="2909888"/>
          </a:xfrm>
          <a:prstGeom prst="rect">
            <a:avLst/>
          </a:prstGeom>
          <a:noFill/>
        </p:spPr>
      </p:pic>
      <p:pic>
        <p:nvPicPr>
          <p:cNvPr id="64516" name="Picture 4" descr=" Стела на въезде в с. Ганюшкино, Курмангазинского района, Атырауcкой области, Республики Казахстан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857628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тапсырмасы: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“Сыңарын тап”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media1.picsearch.com/is?wZ7tdiD2IY66zdcv078KYPSzvcRIVoXFWMnKfyW-YNI&amp;height=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248025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40" name="Picture 4" descr="http://media5.picsearch.com/is?2KfIcfPYHpjn51erk2zThIao4SXlrgtpi9wpYMOVKzY&amp;height=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3248025" cy="3248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42" name="Picture 6" descr="http://media5.picsearch.com/is?iZqtqCeiL1XVs-ySLKeQlfF5g-9WSsnA1nUIgvbiQXA&amp;height=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00504"/>
            <a:ext cx="324802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544" name="AutoShape 8" descr="https://upload.wikimedia.org/wikipedia/commons/thumb/1/1d/Wanping-Castle-Western-Gates-3576.jpg/220px-Wanping-Castle-Western-Gates-3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Аялдама. Атырау қаласы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tk 0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07183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6562" name="AutoShape 2" descr="https://upload.wikimedia.org/wikipedia/commons/thumb/4/4c/Manjali_mosque_atyrau.JPG/300px-Manjali_mosque_atyra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0" name="AutoShape 10" descr="Manjali Mos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72" name="Picture 12" descr="http://static.panoramio.com.storage.googleapis.com/photos/small/3708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74" name="Picture 14" descr="http://static.panoramio.com.storage.googleapis.com/photos/small/54817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76" name="Picture 16" descr="http://static.panoramio.com.storage.googleapis.com/photos/small/42722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929066"/>
            <a:ext cx="3071834" cy="2303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festival.1september.ru/articles/213877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2143140" cy="165447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 descr="http://festival.1september.ru/articles/213877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496"/>
            <a:ext cx="2068852" cy="18002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Рисунок 12" descr="http://festival.1september.ru/articles/213877/img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643446"/>
            <a:ext cx="2016224" cy="172819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Рисунок 13" descr="http://festival.1september.ru/articles/213877/img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00570"/>
            <a:ext cx="2212868" cy="18002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Рисунок 14" descr="http://festival.1september.ru/articles/213877/img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480"/>
            <a:ext cx="2143140" cy="172819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029" descr="http://www.worldsculture.ru/images/stories/images/drevnyaindiy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928934"/>
            <a:ext cx="2162709" cy="1728192"/>
          </a:xfrm>
          <a:prstGeom prst="cloud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" name="Прямоугольник 16"/>
          <p:cNvSpPr/>
          <p:nvPr/>
        </p:nvSpPr>
        <p:spPr>
          <a:xfrm>
            <a:off x="1928794" y="2285992"/>
            <a:ext cx="54006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XVII-XVIII </a:t>
            </a:r>
            <a:r>
              <a:rPr lang="kk-KZ" sz="36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ғ. Үндістан </a:t>
            </a:r>
            <a:endParaRPr lang="kk-KZ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ерген\Desktop\Үндістан\Фото\350px-Инд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5214974" cy="471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60" y="42860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ХҮІ ғасырда Дели сұлтанғы өмір сүрді.</a:t>
            </a:r>
          </a:p>
        </p:txBody>
      </p:sp>
      <p:pic>
        <p:nvPicPr>
          <p:cNvPr id="7" name="Picture 2" descr="C:\Users\Мерген\Desktop\200px-Babur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285860"/>
            <a:ext cx="1285884" cy="1620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7715272" y="3000372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Бабыр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ерген\Desktop\Новая папка\233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357562"/>
            <a:ext cx="1428760" cy="1887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43636" y="5357826"/>
            <a:ext cx="124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Аурангзеб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Орталықтандырылған</a:t>
            </a:r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басқару жүйесі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5286380" y="1285860"/>
            <a:ext cx="2928958" cy="1357322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Падишах барлық билікті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иемденді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3994344"/>
              </p:ext>
            </p:extLst>
          </p:nvPr>
        </p:nvGraphicFramePr>
        <p:xfrm>
          <a:off x="500034" y="4500570"/>
          <a:ext cx="814393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4014083" y="2000240"/>
            <a:ext cx="1152128" cy="24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00496" y="3454048"/>
            <a:ext cx="1165715" cy="24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928662" y="1428736"/>
            <a:ext cx="2857520" cy="1357322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Әскери-феодалдық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мемлекет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соседними углами 16"/>
          <p:cNvSpPr/>
          <p:nvPr/>
        </p:nvSpPr>
        <p:spPr>
          <a:xfrm>
            <a:off x="785786" y="3143248"/>
            <a:ext cx="2928958" cy="1071570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19 субадқа бөлінді (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облыс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>
          <a:xfrm>
            <a:off x="5286380" y="3071810"/>
            <a:ext cx="2928958" cy="1143008"/>
          </a:xfrm>
          <a:prstGeom prst="snip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Облысты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субад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басқарды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71670" y="2786058"/>
            <a:ext cx="216024" cy="33899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15140" y="2714620"/>
            <a:ext cx="216024" cy="33899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9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98761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Ұлы Моғол империясындағы жер иеленудің түрлері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1215" y="1340768"/>
            <a:ext cx="3389312" cy="504056"/>
          </a:xfrm>
          <a:prstGeom prst="rect">
            <a:avLst/>
          </a:prstGeom>
          <a:solidFill>
            <a:srgbClr val="6600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Падишах - ...........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39847" y="1844824"/>
            <a:ext cx="432048" cy="32403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2071678"/>
            <a:ext cx="3971675" cy="77969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Феодалдық жеке жерлер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85852" y="3429000"/>
            <a:ext cx="2664296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Джагир - ......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85852" y="4929198"/>
            <a:ext cx="2736304" cy="8640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Инам - .....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00628" y="4857760"/>
            <a:ext cx="2520280" cy="8640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Вакф - .....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929190" y="3429000"/>
            <a:ext cx="2520280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Заминдар - ....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966865" y="2948550"/>
            <a:ext cx="288032" cy="33643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746407" y="2948550"/>
            <a:ext cx="298617" cy="33643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072198" y="4429132"/>
            <a:ext cx="254910" cy="3640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357422" y="4572008"/>
            <a:ext cx="288032" cy="36405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2">
  <a:themeElements>
    <a:clrScheme name="Аспект">
      <a:dk1>
        <a:sysClr val="windowText" lastClr="000000"/>
      </a:dk1>
      <a:lt1>
        <a:sysClr val="window" lastClr="FFFE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pl-Shablon2</Template>
  <TotalTime>1330</TotalTime>
  <Words>505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pl-Shablon2</vt:lpstr>
      <vt:lpstr>Слайд 1</vt:lpstr>
      <vt:lpstr>Топқа бөлу</vt:lpstr>
      <vt:lpstr>I Аялдама. Ганюшкин ауылы</vt:lpstr>
      <vt:lpstr>Үй тапсырмасы: “Сыңарын тап”</vt:lpstr>
      <vt:lpstr>II Аялдама. Атырау қаласы </vt:lpstr>
      <vt:lpstr>Слайд 6</vt:lpstr>
      <vt:lpstr>Слайд 7</vt:lpstr>
      <vt:lpstr>Орталықтандырылған басқару жүйесі</vt:lpstr>
      <vt:lpstr>Ұлы Моғол империясындағы жер иеленудің түрлері  </vt:lpstr>
      <vt:lpstr>Әлеуметтік жағдайы</vt:lpstr>
      <vt:lpstr>Слайд 11</vt:lpstr>
      <vt:lpstr>Сергіту сәті</vt:lpstr>
      <vt:lpstr>   Ұлы Моғол империясының ыдырауы.  Халық көтерілістері. </vt:lpstr>
      <vt:lpstr>Үндістанды еуропалықтардың отарлай бастауы.</vt:lpstr>
      <vt:lpstr>1773 ж. Заң бойынша Үндістанды басқару жүйесі</vt:lpstr>
      <vt:lpstr>Кестені толтыр</vt:lpstr>
      <vt:lpstr>Кестені толтыр</vt:lpstr>
      <vt:lpstr>Кім туралы?</vt:lpstr>
      <vt:lpstr>Кім туралы?</vt:lpstr>
      <vt:lpstr>Терминдермен жұмыс</vt:lpstr>
      <vt:lpstr>3 аялдама: Астана қаласы</vt:lpstr>
      <vt:lpstr>Слайд 22</vt:lpstr>
      <vt:lpstr>Бүгінгі таңда Қазақстан мен Үндістан арасында қандай байланыс бар?</vt:lpstr>
      <vt:lpstr>Слайд 24</vt:lpstr>
    </vt:vector>
  </TitlesOfParts>
  <Company>Home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creator>Мерген</dc:creator>
  <cp:keywords>"PowerLexis" - Презентационное агентство</cp:keywords>
  <cp:lastModifiedBy>User</cp:lastModifiedBy>
  <cp:revision>169</cp:revision>
  <dcterms:created xsi:type="dcterms:W3CDTF">2013-02-24T01:28:18Z</dcterms:created>
  <dcterms:modified xsi:type="dcterms:W3CDTF">2016-12-04T13:24:39Z</dcterms:modified>
</cp:coreProperties>
</file>