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6" r:id="rId10"/>
    <p:sldId id="268" r:id="rId11"/>
    <p:sldId id="269" r:id="rId12"/>
    <p:sldId id="270" r:id="rId13"/>
    <p:sldId id="272" r:id="rId14"/>
    <p:sldId id="287" r:id="rId15"/>
    <p:sldId id="273" r:id="rId16"/>
    <p:sldId id="274" r:id="rId17"/>
    <p:sldId id="275" r:id="rId18"/>
    <p:sldId id="276" r:id="rId19"/>
    <p:sldId id="278" r:id="rId20"/>
    <p:sldId id="283" r:id="rId21"/>
    <p:sldId id="284" r:id="rId22"/>
    <p:sldId id="279" r:id="rId23"/>
    <p:sldId id="280" r:id="rId24"/>
    <p:sldId id="281" r:id="rId25"/>
    <p:sldId id="282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0"/>
    <a:srgbClr val="222B6C"/>
    <a:srgbClr val="42437E"/>
    <a:srgbClr val="009900"/>
    <a:srgbClr val="990033"/>
    <a:srgbClr val="66FF33"/>
    <a:srgbClr val="F1CA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9B0339C-41AA-44A3-8E65-DE54B275002F}" type="datetimeFigureOut">
              <a:rPr lang="ru-RU" smtClean="0"/>
              <a:pPr/>
              <a:t>03.02.2017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6996E53-CC71-4E3B-9817-35218F5FBA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Защита темы диссертации\истор фон\39652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5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1556792"/>
            <a:ext cx="8568952" cy="39604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</a:rPr>
              <a:t>Обеспечение целостности общекультурного, личностного и познавательного развития и саморазвития личности.</a:t>
            </a:r>
            <a:endParaRPr lang="ru-RU" sz="2800" dirty="0" smtClean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Преподаватель6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истории, основ социологии и политологии, социальный педагог  КГА ПОУ «ДВТК»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Дмитрик Ирина Григорьевна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/>
              <a:t>истории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60648"/>
            <a:ext cx="8712968" cy="12241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 КГА ПОУ «Дальневосточный технический колледж»</a:t>
            </a:r>
            <a:endParaRPr lang="ru-RU" sz="3200" b="1" dirty="0" smtClean="0">
              <a:solidFill>
                <a:srgbClr val="002060"/>
              </a:solidFill>
            </a:endParaRPr>
          </a:p>
        </p:txBody>
      </p:sp>
      <p:pic>
        <p:nvPicPr>
          <p:cNvPr id="4" name="Picture 2" descr="C:\Users\1\Desktop\КАРТИНКИ К УД\logo_prof_ber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016224" cy="143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07704" y="5949280"/>
            <a:ext cx="3888432" cy="6926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г . Артём, 2017 год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1\Desktop\Дмитрик УУД семинар в артеме 3.02.17\ещё картиннки\ФГОС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20952"/>
            <a:ext cx="208823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Защита темы диссертации\истор фон\fon-dlya-prezentacii-po-literature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190262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3BB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42437E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Познавательный интерес обучающихся на уроках истории в КГА ПОУ «ДВТК» направлен на постоянное стремление к познанию, к новым более полным и глубоким историческим знаниям.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42437E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171" name="Picture 3" descr="C:\Users\1\Desktop\Дмитрик УУД семинар в артеме 3.02.17\КАРТИНКИ К УД\Rim7-D_vl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5638002" cy="402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1\Desktop\Дмитрик УУД семинар в артеме 3.02.17\КАРТИНКИ К УД\71240f09a954be7cc1648b09ee31dafa_story-story-clipart_1550-115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590" y="2708920"/>
            <a:ext cx="4724410" cy="352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\DSC05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124744"/>
            <a:ext cx="8568952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endParaRPr lang="ru-RU" sz="2800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Bookman Old Style" pitchFamily="18" charset="0"/>
              </a:rPr>
              <a:t>«Страницы истории: Война 1812 года»</a:t>
            </a:r>
          </a:p>
          <a:p>
            <a:pPr algn="ctr"/>
            <a:endParaRPr lang="ru-RU" sz="4000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0"/>
            <a:ext cx="9144000" cy="1268760"/>
          </a:xfrm>
          <a:prstGeom prst="roundRect">
            <a:avLst/>
          </a:prstGeom>
          <a:solidFill>
            <a:schemeClr val="accent3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42437E"/>
                </a:solidFill>
                <a:latin typeface="Bookman Old Style" pitchFamily="18" charset="0"/>
              </a:rPr>
              <a:t>Студенты первого курса ДВТК  приняли участие</a:t>
            </a:r>
          </a:p>
          <a:p>
            <a:pPr algn="ctr"/>
            <a:r>
              <a:rPr lang="ru-RU" sz="2800" dirty="0" smtClean="0">
                <a:solidFill>
                  <a:srgbClr val="42437E"/>
                </a:solidFill>
                <a:latin typeface="Bookman Old Style" pitchFamily="18" charset="0"/>
              </a:rPr>
              <a:t> в открытом занятии по истории: 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5733256"/>
            <a:ext cx="9144000" cy="11247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42437E"/>
                </a:solidFill>
                <a:latin typeface="Bookman Old Style" pitchFamily="18" charset="0"/>
              </a:rPr>
              <a:t>На мероприятие были приглашены учащиеся </a:t>
            </a:r>
          </a:p>
          <a:p>
            <a:pPr algn="ctr"/>
            <a:r>
              <a:rPr lang="ru-RU" sz="2800" dirty="0" smtClean="0">
                <a:solidFill>
                  <a:srgbClr val="42437E"/>
                </a:solidFill>
                <a:latin typeface="Bookman Old Style" pitchFamily="18" charset="0"/>
              </a:rPr>
              <a:t>9-х классов школ города Уссурийска</a:t>
            </a:r>
          </a:p>
          <a:p>
            <a:pPr algn="ctr"/>
            <a:r>
              <a:rPr lang="ru-RU" sz="2800" dirty="0" smtClean="0">
                <a:solidFill>
                  <a:srgbClr val="42437E"/>
                </a:solidFill>
                <a:latin typeface="Bookman Old Style" pitchFamily="18" charset="0"/>
              </a:rPr>
              <a:t> (</a:t>
            </a:r>
            <a:r>
              <a:rPr lang="ru-RU" sz="2400" dirty="0" smtClean="0">
                <a:solidFill>
                  <a:srgbClr val="42437E"/>
                </a:solidFill>
                <a:latin typeface="Bookman Old Style" pitchFamily="18" charset="0"/>
              </a:rPr>
              <a:t>школы № 16, 29. 32)</a:t>
            </a:r>
            <a:endParaRPr lang="ru-RU" sz="2400" dirty="0">
              <a:solidFill>
                <a:srgbClr val="4243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Защита темы диссертации\истор фон\03657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567" cy="694725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11560" y="450868"/>
            <a:ext cx="8064896" cy="27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Цель занятия: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2437E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рассмотреть ход Отечественной    воины 1812 года, выделить её итоги, 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ответить на проблемный вопрос: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42437E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почему Россия одержала победу в Отечественной войне 1812 года, несмотря на то, что Наполеон собрал огромную армию в поход против России и планировал быстро закончить войну в свою пользу.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42437E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Содержимое 3" descr="бит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159152"/>
            <a:ext cx="5260070" cy="329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1\Desktop\Дмитрик УУД семинар в артеме 3.02.17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3707904" cy="305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ppt_bible_11_a-sav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83568" y="692696"/>
            <a:ext cx="7488832" cy="183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42437E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Задачи открытого занятия: сбор и обработка информации, решение поставленного проблемного вопроса, защита проекта.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42437E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1266" name="Picture 2" descr="C:\Users\1\Desktop\Дмитрик УУД семинар в артеме 3.02.17\КАРТИНКИ К УД\Образование-земельных-участков-1024x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76872"/>
            <a:ext cx="4860032" cy="253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1\Desktop\Дмитрик УУД семинар в артеме 3.02.17\КАРТИНКИ К УД\confer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21196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1\Desktop\Дмитрик УУД семинар в артеме 3.02.17\КАРТИНКИ К УД\260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90256"/>
            <a:ext cx="3347864" cy="22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1\Desktop\Дмитрик УУД семинар в артеме 3.02.17\ещё картиннки\4563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797152"/>
            <a:ext cx="2063796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836712"/>
            <a:ext cx="7992888" cy="1512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Данное мероприятие разработано и проведено  И.Г. Дмитрик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Georgia" pitchFamily="18" charset="0"/>
              </a:rPr>
              <a:t>Команды обучающихся  принимавших в   исследовании и  интеллектуальном  историческом конкурсе «Брейн - ринг» подготовили преподаватели истории: Дмитрик И.Г. , Гребенникова О.Г. , Неганова О. В. , Грецова С.В. </a:t>
            </a:r>
            <a:endParaRPr lang="ru-RU" sz="2000" dirty="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9218" name="Picture 2" descr="E:\Разное\фото\DSC05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5084057" cy="2859782"/>
          </a:xfrm>
          <a:prstGeom prst="rect">
            <a:avLst/>
          </a:prstGeom>
          <a:noFill/>
        </p:spPr>
      </p:pic>
      <p:pic>
        <p:nvPicPr>
          <p:cNvPr id="9219" name="Picture 3" descr="E:\Разное\фото\DSC05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3134" y="4077072"/>
            <a:ext cx="3680866" cy="2070487"/>
          </a:xfrm>
          <a:prstGeom prst="rect">
            <a:avLst/>
          </a:prstGeom>
          <a:noFill/>
        </p:spPr>
      </p:pic>
      <p:pic>
        <p:nvPicPr>
          <p:cNvPr id="9220" name="Picture 4" descr="E:\Разное\фото\DSC05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7" y="2492896"/>
            <a:ext cx="3200357" cy="1800200"/>
          </a:xfrm>
          <a:prstGeom prst="rect">
            <a:avLst/>
          </a:prstGeom>
          <a:noFill/>
        </p:spPr>
      </p:pic>
      <p:pic>
        <p:nvPicPr>
          <p:cNvPr id="9221" name="Picture 5" descr="E:\Разное\фото\DSC05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339367"/>
            <a:ext cx="2699792" cy="1518633"/>
          </a:xfrm>
          <a:prstGeom prst="rect">
            <a:avLst/>
          </a:prstGeom>
          <a:noFill/>
        </p:spPr>
      </p:pic>
      <p:pic>
        <p:nvPicPr>
          <p:cNvPr id="9222" name="Picture 6" descr="E:\Разное\фото\DSC056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5298862"/>
            <a:ext cx="2771800" cy="1559138"/>
          </a:xfrm>
          <a:prstGeom prst="rect">
            <a:avLst/>
          </a:prstGeom>
          <a:noFill/>
        </p:spPr>
      </p:pic>
      <p:pic>
        <p:nvPicPr>
          <p:cNvPr id="9223" name="Picture 7" descr="E:\Разное\фото\DSC056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293096"/>
            <a:ext cx="1979712" cy="1113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Защита темы диссертации\истор фон\ppt_bible_02_a-sav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67544" y="593234"/>
            <a:ext cx="432048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В ходе работы было проведено исследование собранного материала (анализ исторических источников и литературы по данной теме: мемуары, журнальные и газетные статьи сети Интернет).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075" name="Picture 3" descr="C:\Users\1\Desktop\Дмитрик УУД семинар в артеме 3.02.17\ещё картиннки\0_14a514_b9161d2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0"/>
            <a:ext cx="1907704" cy="1832374"/>
          </a:xfrm>
          <a:prstGeom prst="rect">
            <a:avLst/>
          </a:prstGeom>
          <a:noFill/>
        </p:spPr>
      </p:pic>
      <p:pic>
        <p:nvPicPr>
          <p:cNvPr id="3076" name="Picture 4" descr="C:\Users\1\Desktop\Дмитрик УУД семинар в артеме 3.02.17\ещё картиннки\mini-m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060848"/>
            <a:ext cx="1512168" cy="1546511"/>
          </a:xfrm>
          <a:prstGeom prst="rect">
            <a:avLst/>
          </a:prstGeom>
          <a:noFill/>
        </p:spPr>
      </p:pic>
      <p:pic>
        <p:nvPicPr>
          <p:cNvPr id="8" name="Рисунок 7" descr="C:\Users\1\Desktop\Дмитрик УУД семинар в артеме 3.02.17\слайды\1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6104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\Desktop\Защита темы диссертации\истор фон\Starinnaya_karta_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1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51520" y="529212"/>
            <a:ext cx="8712968" cy="56323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39552" y="895731"/>
            <a:ext cx="813690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Рассмотрим некоторые из них: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- Меняется подход к системе обучения молодёжи и  поэтому сюжетно-ролевая игра уступает место  занятиям учебного типа. А это в свою очередь приводит  к трудностям развития произвольности поведения, образного мышления, мотивационной сферы, не обеспечивая формирование психологической готовности к профессиональному обучению подростков.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Picture 2" descr="C:\Users\1\Desktop\Защита темы диссертации\истор фон\Starinnaya_karta_pr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1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3688291"/>
            <a:ext cx="88924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FFC000"/>
              </a:solidFill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260648"/>
            <a:ext cx="8496944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Участникам было предложено ответить на актуальные вопросы в рамках патриотического воспитания: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1412776"/>
            <a:ext cx="8496944" cy="9361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 smtClean="0">
              <a:solidFill>
                <a:srgbClr val="FFC000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FFC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1.Что такое Родина и имеет ли вообще смысл — это понятие в наше время?</a:t>
            </a:r>
          </a:p>
          <a:p>
            <a:pPr algn="ctr"/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2420888"/>
            <a:ext cx="8496944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2.Действительно ли сегодня защищать Родину, как и прежде – долг каждого гражданина? </a:t>
            </a:r>
            <a:endParaRPr lang="ru-RU" sz="2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645024"/>
            <a:ext cx="8496944" cy="13681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3BB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3.Необходимо ли реставрировать все памятники героям войны 1812, а так же восстанавливать утраченные и открывать новые. </a:t>
            </a:r>
            <a:endParaRPr lang="ru-RU" sz="2400" dirty="0" smtClean="0">
              <a:solidFill>
                <a:srgbClr val="003BB0"/>
              </a:solidFill>
              <a:latin typeface="Bookman Old Style" pitchFamily="18" charset="0"/>
              <a:cs typeface="Arial" pitchFamily="34" charset="0"/>
            </a:endParaRPr>
          </a:p>
          <a:p>
            <a:pPr algn="ctr"/>
            <a:endParaRPr lang="ru-RU" sz="2400" dirty="0"/>
          </a:p>
        </p:txBody>
      </p:sp>
      <p:pic>
        <p:nvPicPr>
          <p:cNvPr id="19458" name="Picture 2" descr="C:\Users\1\Desktop\Дмитрик УУД семинар в артеме 3.02.17\КАРТИНКИ К УД\ls-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038118"/>
            <a:ext cx="2448272" cy="1819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0" name="Picture 2" descr="C:\Users\1\Desktop\Дмитрик УУД семинар в артеме 3.02.17\ещё картиннки\СЛАЙД 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021796"/>
            <a:ext cx="2304256" cy="183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Защита темы диссертации\истор фон\imgpreview5OW7QO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882047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90033"/>
                </a:solidFill>
                <a:latin typeface="Georgia" pitchFamily="18" charset="0"/>
              </a:rPr>
              <a:t>Всего в опросе приняли участие 136 человек </a:t>
            </a:r>
          </a:p>
          <a:p>
            <a:pPr algn="ctr"/>
            <a:r>
              <a:rPr lang="ru-RU" dirty="0" smtClean="0">
                <a:solidFill>
                  <a:srgbClr val="990033"/>
                </a:solidFill>
                <a:latin typeface="Georgia" pitchFamily="18" charset="0"/>
              </a:rPr>
              <a:t>(студенты первого курса колледжа и учащиеся 9-х классов школ</a:t>
            </a:r>
          </a:p>
          <a:p>
            <a:pPr algn="ctr"/>
            <a:r>
              <a:rPr lang="ru-RU" dirty="0" smtClean="0">
                <a:solidFill>
                  <a:srgbClr val="990033"/>
                </a:solidFill>
                <a:latin typeface="Georgia" pitchFamily="18" charset="0"/>
              </a:rPr>
              <a:t> № 16,  29, 32  г. Уссурийска). </a:t>
            </a:r>
          </a:p>
          <a:p>
            <a:pPr algn="ctr"/>
            <a:endParaRPr lang="ru-RU" sz="2400" dirty="0" smtClean="0">
              <a:solidFill>
                <a:srgbClr val="990033"/>
              </a:solidFill>
              <a:latin typeface="Georgia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 В результате анализа ответов было выяснено,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Georgia" pitchFamily="18" charset="0"/>
              </a:rPr>
              <a:t>что у подростков сформированы правильные общепринятые понятия по данной теме. </a:t>
            </a:r>
            <a:endParaRPr lang="ru-RU" sz="28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3314" name="Picture 2" descr="E:\фото\DSC05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15117"/>
            <a:ext cx="6120680" cy="344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Защита темы диссертации\истор фон\39652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Одним из этапов открытого занятия было участие 4-х команд учебных групп колледжа в историческом «Брейн - ринге», где обучающимся было предложено ответить на вопросы по теме «Война 1812» (на знание: дат, событий, терминов, исторических личностей и интересных исторических фактов). 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4338" name="Picture 2" descr="C:\Users\1\Desktop\Дмитрик УУД семинар в артеме 3.02.17\брейн ринг фина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614110" cy="3447580"/>
          </a:xfrm>
          <a:prstGeom prst="rect">
            <a:avLst/>
          </a:prstGeom>
          <a:noFill/>
        </p:spPr>
      </p:pic>
      <p:pic>
        <p:nvPicPr>
          <p:cNvPr id="14339" name="Picture 3" descr="E:\фото\DSC05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1008"/>
            <a:ext cx="4828028" cy="2715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Защита темы диссертации\истор фон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260648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	Каждая учебная группа исследовала и защищала свою версию на проблемный вопрос. В результате были рассмотрены следующие вопросы: Россия и Франция на кануне войны 1812 года, оснащение и материальное обеспечение Французской и Русской армий, роль личностей в исходе войны 1812 года и итоги войны 1812 года. 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6386" name="Picture 2" descr="E:\фото\DSC05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507188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E:\фото\DSC05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3316" y="3140968"/>
            <a:ext cx="3660684" cy="2580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852"/>
            <a:ext cx="9219803" cy="691485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051720" y="3212976"/>
            <a:ext cx="6624736" cy="22322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043608" y="2451635"/>
            <a:ext cx="72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КАРТИНКИ К УД\a_03139a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92696"/>
            <a:ext cx="2520280" cy="2449924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95736" y="3512113"/>
            <a:ext cx="626469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риоритетным направлением сегодня становится обеспечение развивающего потенциала новых образовательных стандартов. 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 descr="C:\Users\1\Desktop\Дмитрик УУД семинар в артеме 3.02.17\КАРТИНКИ К УД\b716209996542e8226cee96230124d7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20688"/>
            <a:ext cx="3744416" cy="2413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pic>
        <p:nvPicPr>
          <p:cNvPr id="17410" name="Picture 2" descr="E:\фото\DSC0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7936881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pic>
        <p:nvPicPr>
          <p:cNvPr id="18436" name="Picture 4" descr="C:\Users\1\Desktop\Дмитрик УУД семинар в артеме 3.02.17\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5596242" cy="5361363"/>
          </a:xfrm>
          <a:prstGeom prst="rect">
            <a:avLst/>
          </a:prstGeom>
          <a:noFill/>
        </p:spPr>
      </p:pic>
      <p:pic>
        <p:nvPicPr>
          <p:cNvPr id="18437" name="Picture 5" descr="C:\Users\1\Desktop\Дмитрик УУД семинар в артеме 3.02.17\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40767"/>
            <a:ext cx="4176464" cy="3544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55576" y="642391"/>
            <a:ext cx="7776864" cy="25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 итогам мероприятия учащимся школ города Уссурийска было предложено ответить на вопросы исторического кроссворда для анализа результативности выбранного метода получения исторических знаний.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Результат на 98% правильных ответов. (В опросе приняло участие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48 школьников, которые ответили на 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14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вопросов)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5362" name="Picture 2" descr="C:\Users\1\Desktop\Дмитрик УУД семинар в артеме 3.02.17\кроссворд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068960"/>
            <a:ext cx="4380065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imgpreview5OW7QO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0064" cy="6858000"/>
          </a:xfrm>
          <a:prstGeom prst="rect">
            <a:avLst/>
          </a:prstGeom>
          <a:noFill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67544" y="335268"/>
            <a:ext cx="81369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ВЫВОД: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Россия одержала победу над армией Наполеона в Отечественной войне 1812 года, потому что: весь народ поднялся на защиту своей страны, русские солдаты и офицеры проявили массовый героизм.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4" name="Picture 13" descr="G0024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4320480" cy="385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5121174" cy="33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03657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3" y="-89250"/>
            <a:ext cx="9132567" cy="69472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Bookman Old Style" pitchFamily="18" charset="0"/>
              </a:rPr>
              <a:t>В результате </a:t>
            </a: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</a:rPr>
              <a:t>проведения открытого занятия по истории обучающиеся колледжа и учащиеся школ города Уссурийска получили новые знания по теме: «Война 1812 года», получили умения и навыки в поиске и обработке исторического материала, эффективно применили навыки работы в коллективе.</a:t>
            </a:r>
            <a:endParaRPr lang="ru-RU" sz="20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484" name="Picture 4" descr="E:\фото\DSC05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26755"/>
            <a:ext cx="4499992" cy="2531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E:\фото\DSC05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5972" y="2348880"/>
            <a:ext cx="4828028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E:\фото\DSC05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486453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E:\фото\DSC056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245745"/>
            <a:ext cx="4644008" cy="261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899592" y="681599"/>
            <a:ext cx="741682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206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Э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то способствовало обеспечению целостного общекультурного, личностного и познавательного развития и саморазвития личности обучающихся колледжа. Что соответствует требованиям ФГОС по формированию у обучающихся метопредметных результатов - универсальных учебных действий, лежащих в основе овладения ключевыми компетенциями «умения учиться».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E:\фото\DSC05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12976"/>
            <a:ext cx="3141940" cy="1705690"/>
          </a:xfrm>
          <a:prstGeom prst="rect">
            <a:avLst/>
          </a:prstGeom>
          <a:noFill/>
        </p:spPr>
      </p:pic>
      <p:pic>
        <p:nvPicPr>
          <p:cNvPr id="5" name="Рисунок 4" descr="C:\Users\1\Desktop\Дмитрик УУД семинар в артеме 3.02.17\слайды\2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12976"/>
            <a:ext cx="493204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\Desktop\Дмитрик УУД семинар в артеме 3.02.17\слайды\2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941168"/>
            <a:ext cx="25202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Защита темы диссертации\истор фон\27460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803" cy="6914852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755576" y="620688"/>
            <a:ext cx="4032448" cy="49685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99592" y="774703"/>
            <a:ext cx="3600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	Не обижайте детей готовыми формулами, формулы - пустота; обогатите их образами и картинами, на которых видны связующие нити. Не отягощайте детей мертвым грузом фактов; обучите их приемам и способам, которые помогут их постигать. Не учите их, что польза главное. Главное - воспитание в человеке человеческого. 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3BB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Антуан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BB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де Сент-Экзюпери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3BB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3BB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027" name="Picture 3" descr="C:\Users\1\Desktop\Дмитрик УУД семинар в артеме 3.02.17\слайды\дмитрик и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92696"/>
            <a:ext cx="1708328" cy="247707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932040" y="3284984"/>
            <a:ext cx="3456384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Защита темы диссертации\истор фон\03657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27584" y="2264973"/>
            <a:ext cx="7704856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332656"/>
            <a:ext cx="3851920" cy="24208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Batang" pitchFamily="18" charset="-127"/>
              </a:rPr>
              <a:t>Одной из основополагающих задач  педагогов во все времена была и остаётся задача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«научить учиться».</a:t>
            </a: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356992"/>
            <a:ext cx="4176464" cy="28803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Batang" pitchFamily="18" charset="-127"/>
              </a:rPr>
              <a:t>Цели образования:</a:t>
            </a:r>
          </a:p>
          <a:p>
            <a:pPr lvl="0" indent="317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Batang" pitchFamily="18" charset="-127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Batang" pitchFamily="18" charset="-127"/>
              </a:rPr>
              <a:t>обеспечивающие такую ключевую компетенцию образования как "научить учиться".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Georgia" pitchFamily="18" charset="0"/>
              <a:ea typeface="Batang" pitchFamily="18" charset="-127"/>
              <a:cs typeface="Arial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2050" name="Picture 2" descr="C:\Users\1\Desktop\Дмитрик УУД семинар в артеме 3.02.17\КАРТИНКИ К УД\education-it-hardware-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4324722" cy="287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Дмитрик УУД семинар в артеме 3.02.17\КАРТИНКИ К УД\Fotolia__64616814__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852936"/>
            <a:ext cx="3312368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Защита темы диссертации\истор фон\fon-dlya-prezentacii-po-literature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620688"/>
            <a:ext cx="8208912" cy="59046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b="1" dirty="0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1520" y="1196567"/>
            <a:ext cx="38884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Поэтому педагоги ставят перед собой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задачу: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формирование совокупности "универсальных учебных действий", обеспечивающих компетенцию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"научить учиться»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074" name="Picture 2" descr="C:\Users\1\Desktop\Дмитрик УУД семинар в артеме 3.02.17\КАРТИНКИ К УД\Obsch_psy_znaniya.для стать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024336" cy="302433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5123" name="Picture 3" descr="C:\Users\1\Desktop\Дмитрик УУД семинар в артеме 3.02.17\ещё картиннки\Screenshot_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2376264" cy="250654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esktop\Защита темы диссертации\истор фон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4236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 Black" pitchFamily="34" charset="0"/>
              <a:cs typeface="Arial" pitchFamily="34" charset="0"/>
            </a:endParaRPr>
          </a:p>
          <a:p>
            <a:pPr marL="0" marR="0" lvl="0" indent="317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04048" y="200563"/>
            <a:ext cx="37444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ФГОС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нацеливает преподавателей на выполнение задач по формированию у обучающихся метапредметных результатов - универсальных учебных действий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098" name="Picture 2" descr="C:\Users\1\Desktop\Дмитрик УУД семинар в артеме 3.02.17\КАРТИНКИ К УД\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4221088"/>
          </a:xfrm>
          <a:prstGeom prst="rect">
            <a:avLst/>
          </a:prstGeom>
          <a:noFill/>
        </p:spPr>
      </p:pic>
      <p:pic>
        <p:nvPicPr>
          <p:cNvPr id="1026" name="Picture 2" descr="C:\Users\1\Desktop\Дмитрик УУД семинар в артеме 3.02.17\ещё картиннки\ФГОС 5 СЛАЙ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3131839" cy="2168302"/>
          </a:xfrm>
          <a:prstGeom prst="rect">
            <a:avLst/>
          </a:prstGeom>
          <a:noFill/>
        </p:spPr>
      </p:pic>
      <p:pic>
        <p:nvPicPr>
          <p:cNvPr id="1027" name="Picture 3" descr="C:\Users\1\Desktop\Дмитрик УУД семинар в артеме 3.02.17\ещё картиннки\ФГОС.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09120"/>
            <a:ext cx="2693741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Защита темы диссертации\истор фон\imgpreview5OW7QO8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528" y="3058465"/>
            <a:ext cx="8352928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Развитие личности обучающегося, его познавательных и созидательных способностей, формирования у него целостной системы универсальных знаний, умений, навыков, опыта самостоятельной деятельности и личной ответственности – вот первостепенная задача, поставленная перед преподавательским составом КГА ПОУ «Дальневосточный технический колледж». 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1\Desktop\Дмитрик УУД семинар в артеме 3.02.17\КАРТИНКИ К УД\krug_sto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699679"/>
            <a:ext cx="5148064" cy="3158321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C:\Users\1\Desktop\Дмитрик УУД семинар в артеме 3.02.17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8231"/>
            <a:ext cx="3528391" cy="3109769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1\Desktop\Защита темы диссертации\истор фон\ppt_bible_02_a-sav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5004048" y="4221088"/>
            <a:ext cx="4139952" cy="26369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148064" y="4277812"/>
            <a:ext cx="36724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При изучении дисциплины история формируются  познавательные действия.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6147" name="Picture 3" descr="C:\Users\1\Desktop\Дмитрик УУД семинар в артеме 3.02.17\КАРТИНКИ К УД\obucheni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4519913" cy="3361361"/>
          </a:xfrm>
          <a:prstGeom prst="rect">
            <a:avLst/>
          </a:prstGeom>
          <a:noFill/>
        </p:spPr>
      </p:pic>
      <p:pic>
        <p:nvPicPr>
          <p:cNvPr id="6148" name="Picture 4" descr="C:\Users\1\Desktop\Дмитрик УУД семинар в артеме 3.02.17\КАРТИНКИ К УД\problemtosk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4155638" cy="3463032"/>
          </a:xfrm>
          <a:prstGeom prst="rect">
            <a:avLst/>
          </a:prstGeom>
          <a:noFill/>
        </p:spPr>
      </p:pic>
      <p:pic>
        <p:nvPicPr>
          <p:cNvPr id="6146" name="Picture 2" descr="C:\Users\1\Desktop\Дмитрик УУД семинар в артеме 3.02.17\ещё картиннки\УЧИТЬС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91026"/>
            <a:ext cx="1691680" cy="2258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Защита темы диссертации\истор фон\fon_s_per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7568" cy="70294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99592" y="601969"/>
            <a:ext cx="82444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42437E"/>
                </a:solidFill>
                <a:effectLst/>
                <a:latin typeface="Bookman Old Style" pitchFamily="18" charset="0"/>
                <a:ea typeface="Batang" pitchFamily="18" charset="-127"/>
                <a:cs typeface="Times New Roman" pitchFamily="18" charset="0"/>
              </a:rPr>
              <a:t>Без формирования универсальных учебных умений,  обучающийся не сможет быть успешным ни на следующих ступенях образования, ни в профессиональной деятельности.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rgbClr val="42437E"/>
              </a:solidFill>
              <a:effectLst/>
              <a:latin typeface="Bookman Old Style" pitchFamily="18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8195" name="Picture 3" descr="C:\Users\1\Desktop\Дмитрик УУД семинар в артеме 3.02.17\КАРТИНКИ К УД\Без назван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132856"/>
            <a:ext cx="4387522" cy="446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1\Desktop\Дмитрик УУД семинар в артеме 3.02.17\КАРТИНКИ К УД\dn3rfn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204864"/>
            <a:ext cx="4365231" cy="333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1\Desktop\Дмитрик УУД семинар в артеме 3.02.17\ещё картиннки\Профессиональное-развитие-персонал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797152"/>
            <a:ext cx="2448272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1\Desktop\Защита темы диссертации\истор фон\ppt_bible_11_a-sav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1\Desktop\Дмитрик УУД семинар в артеме 3.02.17\КАРТИНКИ К УД\razvitie-lichnost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08912" cy="6165304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6021288"/>
            <a:ext cx="9144000" cy="836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Каждая дисциплина занимает в этом процессе своё  определённое место.</a:t>
            </a:r>
            <a:endParaRPr lang="ru-RU" sz="2800" b="1" dirty="0" smtClean="0">
              <a:solidFill>
                <a:srgbClr val="C00000"/>
              </a:solidFill>
              <a:latin typeface="Bookman Old Style" pitchFamily="18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699792" y="2852936"/>
            <a:ext cx="2952328" cy="83288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i="1" dirty="0">
              <a:ln w="76200"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756</TotalTime>
  <Words>711</Words>
  <Application>Microsoft Office PowerPoint</Application>
  <PresentationFormat>Экран (4:3)</PresentationFormat>
  <Paragraphs>96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85</cp:revision>
  <dcterms:created xsi:type="dcterms:W3CDTF">2016-12-02T14:49:06Z</dcterms:created>
  <dcterms:modified xsi:type="dcterms:W3CDTF">2017-02-02T18:31:16Z</dcterms:modified>
</cp:coreProperties>
</file>