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43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1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7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98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4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37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4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7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42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1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1281A-DEC3-4AFF-9EE9-67BA80D002CC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D4DC-B471-40B3-B349-FC5240F56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6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865067" cy="513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1576" y="282192"/>
            <a:ext cx="2778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endParaRPr lang="ru-RU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540000" y="1248229"/>
            <a:ext cx="2075543" cy="6676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471886" y="1205522"/>
            <a:ext cx="1494971" cy="6668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683657" y="1733621"/>
            <a:ext cx="1725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Ким?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9371" y="1733621"/>
            <a:ext cx="176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Туох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91159" y="3939792"/>
            <a:ext cx="35913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Тугу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гынар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  <a:p>
            <a:pPr algn="ctr"/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Хайыыр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>
            <a:off x="5011059" y="1205522"/>
            <a:ext cx="0" cy="3584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1" idx="1"/>
          </p:cNvCxnSpPr>
          <p:nvPr/>
        </p:nvCxnSpPr>
        <p:spPr>
          <a:xfrm>
            <a:off x="5123543" y="4816955"/>
            <a:ext cx="10676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9128" y="3893625"/>
            <a:ext cx="2579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Хайдах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149600" y="1248229"/>
            <a:ext cx="1712686" cy="26915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8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9479" y="906306"/>
            <a:ext cx="7377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ыл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сибэкки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үүммүт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9788" y="613917"/>
            <a:ext cx="11367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уох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84681" y="613918"/>
            <a:ext cx="22744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угу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гынар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0353" y="613916"/>
            <a:ext cx="1565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хайдах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7552" y="2974556"/>
            <a:ext cx="5978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Саҥа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кинигэ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сытар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12150" y="4515022"/>
            <a:ext cx="10454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09393" y="2632926"/>
            <a:ext cx="22744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угу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гынар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8168" y="2632928"/>
            <a:ext cx="1565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хайдах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4448" y="4810649"/>
            <a:ext cx="6237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Кыра Оля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оонньуур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29787" y="2632926"/>
            <a:ext cx="11367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уох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25449" y="4517167"/>
            <a:ext cx="22744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угу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гынар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89071" y="4499092"/>
            <a:ext cx="1565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хайдах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5492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Ордук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тылы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067" y="1854653"/>
            <a:ext cx="9566047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о5о,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куобах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остуол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ара5ас,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кинигэ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arenR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лаампа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тѳгүрүк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сүүрэр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сымна5ас,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сытар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олорор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үѳрэр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552" y="307071"/>
            <a:ext cx="3020105" cy="5202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Ыраас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сурук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9858191">
            <a:off x="7347857" y="292100"/>
            <a:ext cx="1070429" cy="10704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256" y="976085"/>
            <a:ext cx="1601259" cy="24634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969" y="1197334"/>
            <a:ext cx="2497688" cy="24976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0515" y="3695022"/>
            <a:ext cx="1707999" cy="26924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5657" y="1265546"/>
            <a:ext cx="2583543" cy="22703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7345" y="3859422"/>
            <a:ext cx="2496541" cy="2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8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867" y="406401"/>
            <a:ext cx="8543925" cy="711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Сѳптѳѳх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тылларынан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этиилэри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ситэри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суруй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4867" y="1393371"/>
            <a:ext cx="8543925" cy="5001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Куттас</a:t>
            </a:r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куобах</a:t>
            </a:r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тугу</a:t>
            </a:r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гынна</a:t>
            </a:r>
            <a:r>
              <a:rPr lang="ru-RU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?). </a:t>
            </a:r>
            <a:r>
              <a:rPr lang="ru-RU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Хонууга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хайдах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 </a:t>
            </a:r>
            <a:r>
              <a:rPr lang="ru-RU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сибэкки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үүннэ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 </a:t>
            </a:r>
            <a:r>
              <a:rPr lang="ru-RU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оскуолаттан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кэлэн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баран (</a:t>
            </a:r>
            <a:r>
              <a:rPr lang="ru-RU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тугу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гынабын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?). </a:t>
            </a:r>
          </a:p>
          <a:p>
            <a:pPr marL="0" indent="0">
              <a:buNone/>
            </a:pPr>
            <a:r>
              <a:rPr lang="ru-RU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Дьиэбэр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(ким?) </a:t>
            </a:r>
            <a:r>
              <a:rPr lang="ru-RU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кэтэ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эр.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6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381" y="1690690"/>
            <a:ext cx="7185705" cy="3650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 </a:t>
            </a:r>
            <a:r>
              <a:rPr lang="ru-RU" sz="2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диэн</a:t>
            </a:r>
            <a:r>
              <a:rPr lang="ru-RU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туох</a:t>
            </a:r>
            <a:r>
              <a:rPr lang="ru-RU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эбитий</a:t>
            </a:r>
            <a:r>
              <a:rPr lang="ru-RU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Ханнык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ыйытыылары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туруоруохха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сѳбүй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Бүгү</a:t>
            </a:r>
            <a:r>
              <a:rPr lang="ru-RU" sz="26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ҥҥү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уруокка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хайдах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лэлээтим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санааты</a:t>
            </a:r>
            <a:r>
              <a:rPr lang="ru-RU" sz="26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ҥ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Бэйэ5ин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сыаналан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Түмүк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210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147</Words>
  <Application>Microsoft Office PowerPoint</Application>
  <PresentationFormat>Лист A4 (210x297 мм)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Ордук тылы бул</vt:lpstr>
      <vt:lpstr>Ыраас сурук</vt:lpstr>
      <vt:lpstr>Сѳптѳѳх тылларынан этиилэри ситэри суруй</vt:lpstr>
      <vt:lpstr>Түмүк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red</dc:creator>
  <cp:lastModifiedBy>red</cp:lastModifiedBy>
  <cp:revision>11</cp:revision>
  <dcterms:created xsi:type="dcterms:W3CDTF">2017-05-10T12:40:02Z</dcterms:created>
  <dcterms:modified xsi:type="dcterms:W3CDTF">2018-02-21T13:49:54Z</dcterms:modified>
</cp:coreProperties>
</file>