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  <p:sldMasterId id="2147483801" r:id="rId4"/>
  </p:sldMasterIdLst>
  <p:notesMasterIdLst>
    <p:notesMasterId r:id="rId13"/>
  </p:notesMasterIdLst>
  <p:sldIdLst>
    <p:sldId id="368" r:id="rId5"/>
    <p:sldId id="369" r:id="rId6"/>
    <p:sldId id="377" r:id="rId7"/>
    <p:sldId id="378" r:id="rId8"/>
    <p:sldId id="357" r:id="rId9"/>
    <p:sldId id="374" r:id="rId10"/>
    <p:sldId id="376" r:id="rId11"/>
    <p:sldId id="3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24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69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14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59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66CCFF"/>
    <a:srgbClr val="0000FF"/>
    <a:srgbClr val="010107"/>
    <a:srgbClr val="0066FF"/>
    <a:srgbClr val="FF3300"/>
    <a:srgbClr val="000000"/>
    <a:srgbClr val="FFFF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590" autoAdjust="0"/>
  </p:normalViewPr>
  <p:slideViewPr>
    <p:cSldViewPr>
      <p:cViewPr>
        <p:scale>
          <a:sx n="77" d="100"/>
          <a:sy n="77" d="100"/>
        </p:scale>
        <p:origin x="-95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429F-7355-4FAC-BE13-B9DBF4E57779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8753C-0280-43BC-BF04-B37982E1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8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279F-2691-4655-A4A0-E2F0FAEB6FF5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DA51-6422-438E-8F72-651CE46FA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07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4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091D-4556-4B96-A0C3-17D5DC974750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793E-FDEB-45C0-8FA0-40FF3AE1D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3CFD-FBED-4F70-8849-27A39193C522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E1F4-F8D7-40A8-84E5-C0A1612B0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83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30275"/>
            <a:ext cx="7773120" cy="14695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95"/>
            <a:ext cx="6400800" cy="1753810"/>
          </a:xfrm>
        </p:spPr>
        <p:txBody>
          <a:bodyPr/>
          <a:lstStyle>
            <a:lvl1pPr marL="0" indent="0" algn="ctr">
              <a:buNone/>
              <a:defRPr/>
            </a:lvl1pPr>
            <a:lvl2pPr marL="423321" indent="0" algn="ctr">
              <a:buNone/>
              <a:defRPr/>
            </a:lvl2pPr>
            <a:lvl3pPr marL="846643" indent="0" algn="ctr">
              <a:buNone/>
              <a:defRPr/>
            </a:lvl3pPr>
            <a:lvl4pPr marL="1269964" indent="0" algn="ctr">
              <a:buNone/>
              <a:defRPr/>
            </a:lvl4pPr>
            <a:lvl5pPr marL="1693286" indent="0" algn="ctr">
              <a:buNone/>
              <a:defRPr/>
            </a:lvl5pPr>
            <a:lvl6pPr marL="2116607" indent="0" algn="ctr">
              <a:buNone/>
              <a:defRPr/>
            </a:lvl6pPr>
            <a:lvl7pPr marL="2539929" indent="0" algn="ctr">
              <a:buNone/>
              <a:defRPr/>
            </a:lvl7pPr>
            <a:lvl8pPr marL="2963250" indent="0" algn="ctr">
              <a:buNone/>
              <a:defRPr/>
            </a:lvl8pPr>
            <a:lvl9pPr marL="33865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E57C9-1324-4A40-9097-A0CFBAAFF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48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5BAF-F500-49ED-8C94-896B219E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69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321" indent="0">
              <a:buNone/>
              <a:defRPr sz="1700"/>
            </a:lvl2pPr>
            <a:lvl3pPr marL="846643" indent="0">
              <a:buNone/>
              <a:defRPr sz="1500"/>
            </a:lvl3pPr>
            <a:lvl4pPr marL="1269964" indent="0">
              <a:buNone/>
              <a:defRPr sz="1300"/>
            </a:lvl4pPr>
            <a:lvl5pPr marL="1693286" indent="0">
              <a:buNone/>
              <a:defRPr sz="1300"/>
            </a:lvl5pPr>
            <a:lvl6pPr marL="2116607" indent="0">
              <a:buNone/>
              <a:defRPr sz="1300"/>
            </a:lvl6pPr>
            <a:lvl7pPr marL="2539929" indent="0">
              <a:buNone/>
              <a:defRPr sz="1300"/>
            </a:lvl7pPr>
            <a:lvl8pPr marL="2963250" indent="0">
              <a:buNone/>
              <a:defRPr sz="1300"/>
            </a:lvl8pPr>
            <a:lvl9pPr marL="338657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3DB1-A896-4AF0-A165-73AB54F1B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18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920" y="1599595"/>
            <a:ext cx="4043520" cy="452513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680" y="1599595"/>
            <a:ext cx="4044960" cy="452513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9736-C217-4180-B43C-F94B0388C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321" indent="0">
              <a:buNone/>
              <a:defRPr sz="1900" b="1"/>
            </a:lvl2pPr>
            <a:lvl3pPr marL="846643" indent="0">
              <a:buNone/>
              <a:defRPr sz="1700" b="1"/>
            </a:lvl3pPr>
            <a:lvl4pPr marL="1269964" indent="0">
              <a:buNone/>
              <a:defRPr sz="1500" b="1"/>
            </a:lvl4pPr>
            <a:lvl5pPr marL="1693286" indent="0">
              <a:buNone/>
              <a:defRPr sz="1500" b="1"/>
            </a:lvl5pPr>
            <a:lvl6pPr marL="2116607" indent="0">
              <a:buNone/>
              <a:defRPr sz="1500" b="1"/>
            </a:lvl6pPr>
            <a:lvl7pPr marL="2539929" indent="0">
              <a:buNone/>
              <a:defRPr sz="1500" b="1"/>
            </a:lvl7pPr>
            <a:lvl8pPr marL="2963250" indent="0">
              <a:buNone/>
              <a:defRPr sz="1500" b="1"/>
            </a:lvl8pPr>
            <a:lvl9pPr marL="33865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5632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321" indent="0">
              <a:buNone/>
              <a:defRPr sz="1900" b="1"/>
            </a:lvl2pPr>
            <a:lvl3pPr marL="846643" indent="0">
              <a:buNone/>
              <a:defRPr sz="1700" b="1"/>
            </a:lvl3pPr>
            <a:lvl4pPr marL="1269964" indent="0">
              <a:buNone/>
              <a:defRPr sz="1500" b="1"/>
            </a:lvl4pPr>
            <a:lvl5pPr marL="1693286" indent="0">
              <a:buNone/>
              <a:defRPr sz="1500" b="1"/>
            </a:lvl5pPr>
            <a:lvl6pPr marL="2116607" indent="0">
              <a:buNone/>
              <a:defRPr sz="1500" b="1"/>
            </a:lvl6pPr>
            <a:lvl7pPr marL="2539929" indent="0">
              <a:buNone/>
              <a:defRPr sz="1500" b="1"/>
            </a:lvl7pPr>
            <a:lvl8pPr marL="2963250" indent="0">
              <a:buNone/>
              <a:defRPr sz="1500" b="1"/>
            </a:lvl8pPr>
            <a:lvl9pPr marL="33865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5632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E7F2-F984-4BD2-AB18-7641D6BB0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20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0B01-4843-4239-91D5-C9989DE77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934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3A-1A11-4A68-A310-3FE5D5093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95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321" indent="0">
              <a:buNone/>
              <a:defRPr sz="1100"/>
            </a:lvl2pPr>
            <a:lvl3pPr marL="846643" indent="0">
              <a:buNone/>
              <a:defRPr sz="900"/>
            </a:lvl3pPr>
            <a:lvl4pPr marL="1269964" indent="0">
              <a:buNone/>
              <a:defRPr sz="800"/>
            </a:lvl4pPr>
            <a:lvl5pPr marL="1693286" indent="0">
              <a:buNone/>
              <a:defRPr sz="800"/>
            </a:lvl5pPr>
            <a:lvl6pPr marL="2116607" indent="0">
              <a:buNone/>
              <a:defRPr sz="800"/>
            </a:lvl6pPr>
            <a:lvl7pPr marL="2539929" indent="0">
              <a:buNone/>
              <a:defRPr sz="800"/>
            </a:lvl7pPr>
            <a:lvl8pPr marL="2963250" indent="0">
              <a:buNone/>
              <a:defRPr sz="800"/>
            </a:lvl8pPr>
            <a:lvl9pPr marL="33865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84F5-866D-45D0-92DD-E4B672506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6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297" indent="-228572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442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586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731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FCDD-C1F9-4A3D-A0C0-248D31C88EF5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6197-65E3-447E-B6D0-B8A2B8455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024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298"/>
            <a:ext cx="5486400" cy="56696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322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321" indent="0">
              <a:buNone/>
              <a:defRPr sz="2600"/>
            </a:lvl2pPr>
            <a:lvl3pPr marL="846643" indent="0">
              <a:buNone/>
              <a:defRPr sz="2200"/>
            </a:lvl3pPr>
            <a:lvl4pPr marL="1269964" indent="0">
              <a:buNone/>
              <a:defRPr sz="1900"/>
            </a:lvl4pPr>
            <a:lvl5pPr marL="1693286" indent="0">
              <a:buNone/>
              <a:defRPr sz="1900"/>
            </a:lvl5pPr>
            <a:lvl6pPr marL="2116607" indent="0">
              <a:buNone/>
              <a:defRPr sz="1900"/>
            </a:lvl6pPr>
            <a:lvl7pPr marL="2539929" indent="0">
              <a:buNone/>
              <a:defRPr sz="1900"/>
            </a:lvl7pPr>
            <a:lvl8pPr marL="2963250" indent="0">
              <a:buNone/>
              <a:defRPr sz="1900"/>
            </a:lvl8pPr>
            <a:lvl9pPr marL="3386572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321" indent="0">
              <a:buNone/>
              <a:defRPr sz="1100"/>
            </a:lvl2pPr>
            <a:lvl3pPr marL="846643" indent="0">
              <a:buNone/>
              <a:defRPr sz="900"/>
            </a:lvl3pPr>
            <a:lvl4pPr marL="1269964" indent="0">
              <a:buNone/>
              <a:defRPr sz="800"/>
            </a:lvl4pPr>
            <a:lvl5pPr marL="1693286" indent="0">
              <a:buNone/>
              <a:defRPr sz="800"/>
            </a:lvl5pPr>
            <a:lvl6pPr marL="2116607" indent="0">
              <a:buNone/>
              <a:defRPr sz="800"/>
            </a:lvl6pPr>
            <a:lvl7pPr marL="2539929" indent="0">
              <a:buNone/>
              <a:defRPr sz="800"/>
            </a:lvl7pPr>
            <a:lvl8pPr marL="2963250" indent="0">
              <a:buNone/>
              <a:defRPr sz="800"/>
            </a:lvl8pPr>
            <a:lvl9pPr marL="33865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0949-5EC1-4A98-9DF4-350EAFBF5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61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239E-2530-44FE-9CC8-6A6BE82CD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95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8320" y="128513"/>
            <a:ext cx="2056320" cy="59962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920" y="128513"/>
            <a:ext cx="6032160" cy="59962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80C6-7A3C-4C09-B6E0-FF46FE1D2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7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920" y="128513"/>
            <a:ext cx="8226720" cy="59962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B6B9-70EF-44ED-89CA-DD1C2FEF5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42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920" y="128512"/>
            <a:ext cx="8226720" cy="14332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920" y="1599595"/>
            <a:ext cx="4043520" cy="2189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9680" y="1599595"/>
            <a:ext cx="4044960" cy="2189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920" y="3933976"/>
            <a:ext cx="404352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9680" y="3933976"/>
            <a:ext cx="404496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294A-34DA-4A9A-A96E-2492285CA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128512"/>
            <a:ext cx="8226720" cy="14332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920" y="1599595"/>
            <a:ext cx="8226720" cy="452513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E584-22B2-4497-85ED-A55CFDC38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44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128512"/>
            <a:ext cx="8226720" cy="14332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920" y="1599595"/>
            <a:ext cx="4043520" cy="4525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680" y="1599595"/>
            <a:ext cx="4044960" cy="4525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5500-8560-49D3-90F8-E1ECC6C3D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128512"/>
            <a:ext cx="8226720" cy="14332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920" y="1599595"/>
            <a:ext cx="4043520" cy="4525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9680" y="1599595"/>
            <a:ext cx="4044960" cy="2189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9680" y="3933976"/>
            <a:ext cx="404496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0776-70B5-4A1B-9F44-3F6D85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24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3529-5805-4549-A946-1C81CBFFF0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3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2436-846A-4B7E-A536-EA9D47C673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2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525E-E8DE-4E30-B24F-C6225A3E2BBB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63E0-02F0-4217-B81C-5980C4A63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393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52BB-05C2-4F9F-BCB8-5DA57E28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948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B439-060C-4E0A-B850-BF411B75ED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173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A5C6-E11D-429D-A502-6C797A4A7A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338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FB9BC-8AFD-4CED-AE77-3249E45F5E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4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1694-E6A1-4F26-8716-E702B4249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716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BFBD-0CBF-4A8D-AB14-398F4EC44E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952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D8BA-0B8F-404A-BBE2-B0B8871189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239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7FED-D3BB-45C9-97EB-34F96ABFCA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125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962D-99ED-481F-AA46-E3ECD39940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56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4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297" indent="-228572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442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586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731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50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297" indent="-228572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442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586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731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EFC7-849A-4722-B633-D1E6EC2526CB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FB10-39E2-40E7-B71E-BEF982A2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432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932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128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85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820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43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530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67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957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92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4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297" indent="-228572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442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586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731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297" indent="-228572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442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586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731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222B-8AC8-42D0-8777-97F652E62961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6592-7387-4506-A69D-5AAD9AA07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04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5BB5-0C55-47FC-8CA7-7083EF29A173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BEAB-36F5-4538-9625-50644D4AA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3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59D5-F181-43A6-A3A7-7CE09AEF3AF7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1186-AFB7-455B-9347-D5C411775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83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8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297" indent="-228572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442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586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731" indent="-228572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50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8A4D-DF01-4A0E-8F28-6A8599A1B0B8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8718-621B-4DFF-93EF-35C1D03D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28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14BD-6669-4928-95B1-746A04A93E28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249B-845D-4D0A-A643-E6F91F711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83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080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</p:grpSp>
        <p:grpSp>
          <p:nvGrpSpPr>
            <p:cNvPr id="3081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Verdana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</p:grpSp>
        <p:grpSp>
          <p:nvGrpSpPr>
            <p:cNvPr id="308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</p:grp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6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9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71D6D32-2845-43DC-AC2C-244B4B9609BE}" type="datetimeFigureOut">
              <a:rPr lang="ru-RU">
                <a:cs typeface="+mn-cs"/>
              </a:rPr>
              <a:pPr>
                <a:defRPr/>
              </a:pPr>
              <a:t>21.02.2017</a:t>
            </a:fld>
            <a:endParaRPr lang="ru-RU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9"/>
            <a:ext cx="5256213" cy="3651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9" y="5951539"/>
            <a:ext cx="608012" cy="3651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 i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A8D0D0-49ED-46E4-A45B-6E12BF5F2F9D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9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145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145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145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145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145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59" indent="-342859" algn="l" defTabSz="457145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861" indent="-285715" algn="l" defTabSz="457145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862" indent="-228572" algn="l" defTabSz="457145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007" indent="-228572" algn="l" defTabSz="457145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152" indent="-228572" algn="l" defTabSz="457145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297" indent="-228572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2" indent="-228572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6" indent="-228572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1" indent="-228572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4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9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920" y="128512"/>
            <a:ext cx="8226720" cy="14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0" y="1599595"/>
            <a:ext cx="8226720" cy="45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920" y="6245680"/>
            <a:ext cx="2131200" cy="47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41597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cs typeface="Arial Unicode MS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800" y="6245680"/>
            <a:ext cx="2892960" cy="47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41597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440" y="6245680"/>
            <a:ext cx="2131200" cy="47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41597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AFE75C80-B116-4A7B-99F0-25825D3552DC}" type="slidenum">
              <a:rPr lang="ru-RU">
                <a:cs typeface="Arial Unicode MS" pitchFamily="34" charset="-128"/>
              </a:rPr>
              <a:pPr defTabSz="41597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ru-RU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21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defTabSz="4497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7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7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7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7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481134" indent="-229299" algn="ctr" defTabSz="44977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04456" indent="-229299" algn="ctr" defTabSz="44977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327777" indent="-229299" algn="ctr" defTabSz="44977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751099" indent="-229299" algn="ctr" defTabSz="44977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479" indent="-342479" algn="l" defTabSz="449779" rtl="0" eaLnBrk="0" fontAlgn="base" hangingPunct="0">
        <a:spcBef>
          <a:spcPts val="7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283" indent="-285154" algn="l" defTabSz="449779" rtl="0" eaLnBrk="0" fontAlgn="base" hangingPunct="0">
        <a:spcBef>
          <a:spcPts val="6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556" indent="-229299" algn="l" defTabSz="449779" rtl="0" eaLnBrk="0" fontAlgn="base" hangingPunct="0">
        <a:spcBef>
          <a:spcPts val="60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685" indent="-229299" algn="l" defTabSz="449779" rtl="0" eaLnBrk="0" fontAlgn="base" hangingPunct="0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813" indent="-229299" algn="l" defTabSz="449779" rtl="0" eaLnBrk="0" fontAlgn="base" hangingPunct="0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481134" indent="-229299" algn="l" defTabSz="449779" rtl="0" fontAlgn="base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04456" indent="-229299" algn="l" defTabSz="449779" rtl="0" fontAlgn="base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327777" indent="-229299" algn="l" defTabSz="449779" rtl="0" fontAlgn="base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751099" indent="-229299" algn="l" defTabSz="449779" rtl="0" fontAlgn="base">
        <a:spcBef>
          <a:spcPts val="4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321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643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964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286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607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929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3250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6572" algn="l" defTabSz="8466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47E19A4-3A58-49A3-916C-D74671F51008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0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Verdana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21.02.2017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Verdan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Verdan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9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1nyurba.narod.ru/view_icon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1944216" cy="17609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095875"/>
            <a:ext cx="19446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0410" y="1268760"/>
            <a:ext cx="2664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3714776"/>
          </a:xfrm>
        </p:spPr>
        <p:txBody>
          <a:bodyPr/>
          <a:lstStyle/>
          <a:p>
            <a:pPr algn="ctr"/>
            <a:r>
              <a:rPr lang="kk-K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5400" b="1" i="1" dirty="0" smtClean="0">
                <a:solidFill>
                  <a:srgbClr val="FFFF00"/>
                </a:solidFill>
              </a:rPr>
              <a:t/>
            </a:r>
            <a:br>
              <a:rPr lang="kk-KZ" sz="5400" b="1" i="1" dirty="0" smtClean="0">
                <a:solidFill>
                  <a:srgbClr val="FFFF00"/>
                </a:solidFill>
              </a:rPr>
            </a:br>
            <a:r>
              <a:rPr lang="kk-KZ" sz="8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Ақпанның </a:t>
            </a:r>
            <a:r>
              <a:rPr lang="kk-KZ" sz="8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жиырма бірі</a:t>
            </a:r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жұмысы</a:t>
            </a:r>
            <a:b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b="1" i="1" dirty="0" smtClean="0">
                <a:solidFill>
                  <a:srgbClr val="002060"/>
                </a:solidFill>
              </a:rPr>
              <a:t/>
            </a:r>
            <a:br>
              <a:rPr lang="kk-KZ" sz="5400" b="1" i="1" dirty="0" smtClean="0">
                <a:solidFill>
                  <a:srgbClr val="002060"/>
                </a:solidFill>
              </a:rPr>
            </a:br>
            <a:r>
              <a:rPr lang="kk-KZ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9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85813" y="928688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1714500" y="2003425"/>
            <a:ext cx="6143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kk-KZ" altLang="ru-RU" sz="40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40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9" name="Picture 33" descr="http://s10.rimg.info/10188c39d3a780c6cb94bc6da46fe78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318" y="2285992"/>
            <a:ext cx="2500301" cy="45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00108"/>
            <a:ext cx="85324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80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Алдыңғы оқу: </a:t>
            </a:r>
            <a:r>
              <a:rPr lang="kk-KZ" sz="15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Ою</a:t>
            </a:r>
            <a:r>
              <a:rPr lang="kk-KZ" sz="8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8000" b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15721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571480"/>
            <a:ext cx="7429552" cy="42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0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" y="43643"/>
            <a:ext cx="184686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>
            <a:spAutoFit/>
          </a:bodyPr>
          <a:lstStyle/>
          <a:p>
            <a:pPr defTabSz="914147"/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800" y="3197680"/>
            <a:ext cx="3267360" cy="29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57224" y="1142984"/>
            <a:ext cx="7622690" cy="156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54" tIns="42327" rIns="84654" bIns="42327">
            <a:spAutoFit/>
          </a:bodyPr>
          <a:lstStyle/>
          <a:p>
            <a:pPr defTabSz="415923">
              <a:buClr>
                <a:srgbClr val="000000"/>
              </a:buClr>
              <a:buSzPct val="100000"/>
            </a:pPr>
            <a:r>
              <a:rPr lang="kk-KZ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Жарайсыңдар!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7160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1944216" cy="17609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095875"/>
            <a:ext cx="19446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0410" y="1268760"/>
            <a:ext cx="2664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3714776"/>
          </a:xfrm>
        </p:spPr>
        <p:txBody>
          <a:bodyPr/>
          <a:lstStyle/>
          <a:p>
            <a:pPr algn="ctr"/>
            <a:r>
              <a:rPr lang="kk-K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5400" b="1" i="1" dirty="0" smtClean="0">
                <a:solidFill>
                  <a:srgbClr val="FFFF00"/>
                </a:solidFill>
              </a:rPr>
              <a:t/>
            </a:r>
            <a:br>
              <a:rPr lang="kk-KZ" sz="5400" b="1" i="1" dirty="0" smtClean="0">
                <a:solidFill>
                  <a:srgbClr val="FFFF00"/>
                </a:solidFill>
              </a:rPr>
            </a:br>
            <a:r>
              <a:rPr lang="kk-KZ" sz="1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Домбыра</a:t>
            </a:r>
            <a:r>
              <a:rPr lang="kk-KZ" sz="1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b="1" i="1" dirty="0" smtClean="0">
                <a:solidFill>
                  <a:srgbClr val="002060"/>
                </a:solidFill>
              </a:rPr>
              <a:t/>
            </a:r>
            <a:br>
              <a:rPr lang="kk-KZ" sz="5400" b="1" i="1" dirty="0" smtClean="0">
                <a:solidFill>
                  <a:srgbClr val="002060"/>
                </a:solidFill>
              </a:rPr>
            </a:br>
            <a:r>
              <a:rPr lang="kk-KZ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9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908" y="-500090"/>
            <a:ext cx="9715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5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kk-KZ" sz="5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5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домбыра </a:t>
            </a:r>
            <a:r>
              <a:rPr lang="kk-KZ" sz="5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тартамын</a:t>
            </a:r>
            <a:r>
              <a:rPr lang="kk-KZ" sz="5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5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kk-KZ" sz="51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51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домбыра тартпаймын. </a:t>
            </a:r>
            <a:endParaRPr lang="ru-RU" sz="51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s://s-media-cache-ak0.pinimg.com/originals/28/6f/96/286f969c0483ab7a9d36226f37a3d4c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84296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0" descr="liniia-124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231356" y="3231356"/>
            <a:ext cx="6858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0" descr="liniia-124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286500"/>
            <a:ext cx="792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0" descr="liniia-124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374482" y="3231356"/>
            <a:ext cx="6858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liniia-124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792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1825" y="334963"/>
            <a:ext cx="17843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365625"/>
            <a:ext cx="2851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1"/>
          <p:cNvSpPr>
            <a:spLocks noChangeArrowheads="1"/>
          </p:cNvSpPr>
          <p:nvPr/>
        </p:nvSpPr>
        <p:spPr bwMode="auto">
          <a:xfrm>
            <a:off x="500034" y="857232"/>
            <a:ext cx="835824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dirty="0">
                <a:solidFill>
                  <a:prstClr val="white"/>
                </a:solidFill>
                <a:latin typeface="Garamond" pitchFamily="18" charset="0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dirty="0">
                <a:solidFill>
                  <a:prstClr val="white"/>
                </a:solidFill>
                <a:latin typeface="Garamond" pitchFamily="18" charset="0"/>
                <a:cs typeface="+mn-cs"/>
              </a:rPr>
              <a:t>                                        </a:t>
            </a:r>
            <a:r>
              <a:rPr lang="kk-KZ" dirty="0" smtClean="0">
                <a:solidFill>
                  <a:prstClr val="white"/>
                </a:solidFill>
                <a:latin typeface="Garamond" pitchFamily="18" charset="0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dirty="0">
                <a:solidFill>
                  <a:prstClr val="white"/>
                </a:solidFill>
                <a:latin typeface="Garamond" pitchFamily="18" charset="0"/>
                <a:cs typeface="+mn-cs"/>
              </a:rPr>
              <a:t> </a:t>
            </a:r>
            <a:r>
              <a:rPr lang="kk-KZ" dirty="0" smtClean="0">
                <a:solidFill>
                  <a:prstClr val="white"/>
                </a:solidFill>
                <a:latin typeface="Garamond" pitchFamily="18" charset="0"/>
                <a:cs typeface="+mn-cs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b="1" dirty="0" smtClean="0">
                <a:solidFill>
                  <a:prstClr val="white"/>
                </a:solidFill>
                <a:latin typeface="Garamond" pitchFamily="18" charset="0"/>
                <a:cs typeface="+mn-cs"/>
              </a:rPr>
              <a:t>   </a:t>
            </a:r>
            <a:r>
              <a:rPr lang="kk-KZ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Назарларыңызға </a:t>
            </a:r>
            <a:endParaRPr lang="kk-KZ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рахмет!!!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sz="6000" dirty="0">
                <a:solidFill>
                  <a:prstClr val="black"/>
                </a:solidFill>
                <a:latin typeface="Verdana"/>
                <a:cs typeface="+mn-cs"/>
              </a:rPr>
              <a:t> </a:t>
            </a:r>
            <a:endParaRPr lang="ru-RU" sz="6000" dirty="0">
              <a:solidFill>
                <a:prstClr val="black"/>
              </a:solidFill>
              <a:latin typeface="Verdana"/>
              <a:cs typeface="+mn-cs"/>
            </a:endParaRPr>
          </a:p>
        </p:txBody>
      </p:sp>
      <p:pic>
        <p:nvPicPr>
          <p:cNvPr id="1434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013325"/>
            <a:ext cx="17843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2131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heme/theme1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5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5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1489</TotalTime>
  <Words>30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1_Spring</vt:lpstr>
      <vt:lpstr>1_Оформление по умолчанию</vt:lpstr>
      <vt:lpstr>2_Оформление по умолчанию</vt:lpstr>
      <vt:lpstr>3_Spring</vt:lpstr>
      <vt:lpstr>   Ақпанның жиырма бірі Класс жұмысы    </vt:lpstr>
      <vt:lpstr>Слайд 2</vt:lpstr>
      <vt:lpstr>Слайд 3</vt:lpstr>
      <vt:lpstr>Слайд 4</vt:lpstr>
      <vt:lpstr>Слайд 5</vt:lpstr>
      <vt:lpstr>   Домбыра   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88888</cp:lastModifiedBy>
  <cp:revision>175</cp:revision>
  <dcterms:created xsi:type="dcterms:W3CDTF">2008-10-10T10:03:49Z</dcterms:created>
  <dcterms:modified xsi:type="dcterms:W3CDTF">2017-02-21T10:48:55Z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900729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