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7268344" cy="964704"/>
          </a:xfrm>
        </p:spPr>
        <p:txBody>
          <a:bodyPr/>
          <a:lstStyle/>
          <a:p>
            <a:r>
              <a:rPr lang="ru-RU" dirty="0" smtClean="0"/>
              <a:t>Комнатные растения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5229200"/>
            <a:ext cx="5180112" cy="986408"/>
          </a:xfrm>
        </p:spPr>
        <p:txBody>
          <a:bodyPr/>
          <a:lstStyle/>
          <a:p>
            <a:r>
              <a:rPr lang="ru-RU" dirty="0" smtClean="0"/>
              <a:t>Автор: Брехова Инна Викторовна МБОУ СОШ №16 с. </a:t>
            </a:r>
            <a:r>
              <a:rPr lang="ru-RU" dirty="0" err="1" smtClean="0"/>
              <a:t>Унароково</a:t>
            </a:r>
            <a:endParaRPr lang="ru-RU" dirty="0"/>
          </a:p>
        </p:txBody>
      </p:sp>
      <p:pic>
        <p:nvPicPr>
          <p:cNvPr id="1027" name="Picture 3" descr="C:\Users\Дом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348880"/>
            <a:ext cx="4121497" cy="267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86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6.Луковичные цветы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560" y="692696"/>
            <a:ext cx="3618688" cy="405077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Выделяются из всех групп растений за их особенные требования к выращиванию.  Ценятся за их декоративность и применение в весеннем оформлении различных парков, цветников, композиций. Великолепны луковичные цветы также в букетах и цветочных корзинах.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412776"/>
            <a:ext cx="3930650" cy="2797615"/>
          </a:xfrm>
        </p:spPr>
      </p:pic>
    </p:spTree>
    <p:extLst>
      <p:ext uri="{BB962C8B-B14F-4D97-AF65-F5344CB8AC3E}">
        <p14:creationId xmlns:p14="http://schemas.microsoft.com/office/powerpoint/2010/main" val="41697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7.Пальмы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получили широкое распространение в комнатном цветоводстве, благодаря своей выносливости и высокой декоративности. По форме своих листьев пальмы делятся на перистолистные и вееролистные, похожие на раскрытый веер. Цветут пальмы очень редко.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268760"/>
            <a:ext cx="3930650" cy="2949831"/>
          </a:xfrm>
        </p:spPr>
      </p:pic>
    </p:spTree>
    <p:extLst>
      <p:ext uri="{BB962C8B-B14F-4D97-AF65-F5344CB8AC3E}">
        <p14:creationId xmlns:p14="http://schemas.microsoft.com/office/powerpoint/2010/main" val="256122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70190"/>
            <a:ext cx="8147248" cy="66484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Уход за комнатными растениями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Уход за комнатными растениями — приятное занятие, которое может превратиться в настоящее хобби. Существует несколько важных правил, которые позволяют содержать домашний садик в порядке и красоте </a:t>
            </a:r>
            <a:r>
              <a:rPr lang="ru-RU" dirty="0" smtClean="0"/>
              <a:t>и </a:t>
            </a:r>
            <a:r>
              <a:rPr lang="ru-RU" dirty="0"/>
              <a:t>они под силу не только </a:t>
            </a:r>
            <a:r>
              <a:rPr lang="ru-RU" dirty="0" smtClean="0"/>
              <a:t>профессионалам.</a:t>
            </a:r>
            <a:r>
              <a:rPr lang="ru-RU" dirty="0"/>
              <a:t> </a:t>
            </a:r>
          </a:p>
        </p:txBody>
      </p:sp>
      <p:pic>
        <p:nvPicPr>
          <p:cNvPr id="3074" name="Picture 2" descr="C:\Users\Дом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942" y="3572487"/>
            <a:ext cx="2952328" cy="179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3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Индивидуальный подход к каждому растению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Каждый цветок требует индивидуального подхода: понаблюдайте несколько дней за грунтом и самочувствием растения.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174" y="1484784"/>
            <a:ext cx="4123633" cy="3086399"/>
          </a:xfrm>
        </p:spPr>
      </p:pic>
    </p:spTree>
    <p:extLst>
      <p:ext uri="{BB962C8B-B14F-4D97-AF65-F5344CB8AC3E}">
        <p14:creationId xmlns:p14="http://schemas.microsoft.com/office/powerpoint/2010/main" val="271772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Основные правила ухода комнатными за растениями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3568" y="764704"/>
            <a:ext cx="3600400" cy="388843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Главное </a:t>
            </a:r>
            <a:r>
              <a:rPr lang="ru-RU" dirty="0"/>
              <a:t>правило — избегайте крайностей. Чрезмерный полив или высушивание, избыток солнечного света или темнота — все это губительно: цветы не любят экстремальных условий, всегда лучше придерживаться золотой середины. Не забывайте удалять засохшие листья и лепестки, опрыскивать и удобрять растение.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340768"/>
            <a:ext cx="3984840" cy="2592288"/>
          </a:xfrm>
        </p:spPr>
      </p:pic>
    </p:spTree>
    <p:extLst>
      <p:ext uri="{BB962C8B-B14F-4D97-AF65-F5344CB8AC3E}">
        <p14:creationId xmlns:p14="http://schemas.microsoft.com/office/powerpoint/2010/main" val="234032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13176"/>
            <a:ext cx="8183880" cy="1051560"/>
          </a:xfrm>
        </p:spPr>
        <p:txBody>
          <a:bodyPr/>
          <a:lstStyle/>
          <a:p>
            <a:r>
              <a:rPr lang="ru-RU" dirty="0" smtClean="0"/>
              <a:t>Освещение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83568" y="1052736"/>
            <a:ext cx="3931920" cy="348996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Не забывайте про такой параметр, как интенсивность освещения. Одни растения требуют яркого солнечного света и тянутся к нему, а другие лучше растут в тени. Регулировать яркость освещения можно и в пределах одной комнаты.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44824"/>
            <a:ext cx="3822460" cy="2113745"/>
          </a:xfrm>
        </p:spPr>
      </p:pic>
    </p:spTree>
    <p:extLst>
      <p:ext uri="{BB962C8B-B14F-4D97-AF65-F5344CB8AC3E}">
        <p14:creationId xmlns:p14="http://schemas.microsoft.com/office/powerpoint/2010/main" val="181167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отрегулировать интенсивность </a:t>
            </a:r>
            <a:r>
              <a:rPr lang="ru-RU" dirty="0" err="1" smtClean="0"/>
              <a:t>осещения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83568" y="836712"/>
            <a:ext cx="3931920" cy="348996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Достаточно отойти на несколько шагов от окна и интенсивность света уменьшится в половину. Если уйти вглубь комнаты, свет сократится на 95%. Выбрав подходящее для цветка место, вы увидите, как он активно растет и цветет.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196752"/>
            <a:ext cx="3030090" cy="3371509"/>
          </a:xfrm>
        </p:spPr>
      </p:pic>
    </p:spTree>
    <p:extLst>
      <p:ext uri="{BB962C8B-B14F-4D97-AF65-F5344CB8AC3E}">
        <p14:creationId xmlns:p14="http://schemas.microsoft.com/office/powerpoint/2010/main" val="128731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941168"/>
            <a:ext cx="8183880" cy="1051560"/>
          </a:xfrm>
        </p:spPr>
        <p:txBody>
          <a:bodyPr/>
          <a:lstStyle/>
          <a:p>
            <a:r>
              <a:rPr lang="ru-RU" dirty="0" smtClean="0"/>
              <a:t>Признаки недостатка света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smtClean="0"/>
              <a:t>бледность </a:t>
            </a:r>
            <a:r>
              <a:rPr lang="ru-RU" dirty="0"/>
              <a:t>листьев;</a:t>
            </a:r>
          </a:p>
          <a:p>
            <a:pPr fontAlgn="base"/>
            <a:r>
              <a:rPr lang="ru-RU" dirty="0"/>
              <a:t>наклон в сторону окна;</a:t>
            </a:r>
          </a:p>
          <a:p>
            <a:pPr fontAlgn="base"/>
            <a:r>
              <a:rPr lang="ru-RU" dirty="0"/>
              <a:t>отсутствие цветов;</a:t>
            </a:r>
          </a:p>
          <a:p>
            <a:pPr fontAlgn="base"/>
            <a:r>
              <a:rPr lang="ru-RU" dirty="0"/>
              <a:t>слишком вытянутые стебли;</a:t>
            </a:r>
          </a:p>
          <a:p>
            <a:pPr fontAlgn="base"/>
            <a:r>
              <a:rPr lang="ru-RU" dirty="0"/>
              <a:t>сухие нижние листья.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863501"/>
            <a:ext cx="3573611" cy="3573611"/>
          </a:xfrm>
        </p:spPr>
      </p:pic>
    </p:spTree>
    <p:extLst>
      <p:ext uri="{BB962C8B-B14F-4D97-AF65-F5344CB8AC3E}">
        <p14:creationId xmlns:p14="http://schemas.microsoft.com/office/powerpoint/2010/main" val="415777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избытка света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980728"/>
            <a:ext cx="2833512" cy="4370792"/>
          </a:xfrm>
        </p:spPr>
        <p:txBody>
          <a:bodyPr/>
          <a:lstStyle/>
          <a:p>
            <a:pPr fontAlgn="base"/>
            <a:r>
              <a:rPr lang="ru-RU" dirty="0"/>
              <a:t>темные и красные пятна на листьях;</a:t>
            </a:r>
          </a:p>
          <a:p>
            <a:pPr fontAlgn="base"/>
            <a:r>
              <a:rPr lang="ru-RU" dirty="0"/>
              <a:t>блеклость;</a:t>
            </a:r>
          </a:p>
          <a:p>
            <a:pPr fontAlgn="base"/>
            <a:r>
              <a:rPr lang="ru-RU" dirty="0"/>
              <a:t>вялость растения. 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124744"/>
            <a:ext cx="5390659" cy="3747410"/>
          </a:xfrm>
        </p:spPr>
      </p:pic>
    </p:spTree>
    <p:extLst>
      <p:ext uri="{BB962C8B-B14F-4D97-AF65-F5344CB8AC3E}">
        <p14:creationId xmlns:p14="http://schemas.microsoft.com/office/powerpoint/2010/main" val="111300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Где лучше размещать комнатные растения зимой 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Зимой все растения лучше размещать на подоконнике. Короткий световой день не помешает и тем цветам, которые зимой находятся в состоянии покоя.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204266"/>
            <a:ext cx="4166067" cy="2678186"/>
          </a:xfrm>
        </p:spPr>
      </p:pic>
    </p:spTree>
    <p:extLst>
      <p:ext uri="{BB962C8B-B14F-4D97-AF65-F5344CB8AC3E}">
        <p14:creationId xmlns:p14="http://schemas.microsoft.com/office/powerpoint/2010/main" val="33105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</a:t>
            </a:r>
            <a:r>
              <a:rPr lang="ru-RU" dirty="0" err="1" smtClean="0"/>
              <a:t>комнатых</a:t>
            </a:r>
            <a:r>
              <a:rPr lang="ru-RU" dirty="0" smtClean="0"/>
              <a:t> растений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Живые цветы активно выделяют кислород. Это делает воздух в комнатах более свежим и полезным, способствует улучшению памяти, обеспечивает бодрость и избавляет от чувства усталости. Но комнатные растения для воздуха не просто повышают уровень кислорода. Они снижают количество пыли, углекислого газа и формальдегидов.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80728"/>
            <a:ext cx="3888432" cy="3888432"/>
          </a:xfrm>
        </p:spPr>
      </p:pic>
    </p:spTree>
    <p:extLst>
      <p:ext uri="{BB962C8B-B14F-4D97-AF65-F5344CB8AC3E}">
        <p14:creationId xmlns:p14="http://schemas.microsoft.com/office/powerpoint/2010/main" val="425355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Полив комнатных растений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Частота полива зависит не только от типа цветка, но также от температуры воздуха, влагоемкости почвы, освещения и многих других особенностей.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199" y="1268760"/>
            <a:ext cx="3996444" cy="2664296"/>
          </a:xfrm>
        </p:spPr>
      </p:pic>
    </p:spTree>
    <p:extLst>
      <p:ext uri="{BB962C8B-B14F-4D97-AF65-F5344CB8AC3E}">
        <p14:creationId xmlns:p14="http://schemas.microsoft.com/office/powerpoint/2010/main" val="136642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Каким растениям нужно меньше влаги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Алоэ, агава и другие растения с сочными листьями требуют меньше влаги, чем гибискусы и другие виды с крупными листьями. Луковичным растениям противопоказан чрезмерный полив — луковица может просто сгнить.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559" y="692696"/>
            <a:ext cx="2952327" cy="2350207"/>
          </a:xfrm>
        </p:spPr>
      </p:pic>
      <p:pic>
        <p:nvPicPr>
          <p:cNvPr id="1026" name="Picture 2" descr="C:\Users\Дом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140968"/>
            <a:ext cx="2806243" cy="1866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48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Каким растениям нужен обильный полив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Обильного полива требуют </a:t>
            </a:r>
            <a:r>
              <a:rPr lang="ru-RU" dirty="0" smtClean="0"/>
              <a:t>растения цветущие </a:t>
            </a:r>
            <a:r>
              <a:rPr lang="ru-RU" dirty="0"/>
              <a:t>и находящиеся в фазе роста, с большим количеством листьев, с мощной корневой системой. Дополнительная влага понадобится цветкам в глиняных горшках с крупными дренажными отверстиями.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819918"/>
            <a:ext cx="4095444" cy="1570138"/>
          </a:xfrm>
        </p:spPr>
      </p:pic>
      <p:pic>
        <p:nvPicPr>
          <p:cNvPr id="2051" name="Picture 3" descr="C:\Users\Дом\Desktop\top-v-ehukharis-960x540-1-560x4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164" y="2708920"/>
            <a:ext cx="2952328" cy="221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58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Когда нужен частый полив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Сигналом к частому поливу считается и жаркая погода, и сухой теплый воздух зимой. При любых сомнениях помните: лучше поливать понемногу и часто, чем редко и обильно.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980728"/>
            <a:ext cx="3707205" cy="2715743"/>
          </a:xfrm>
        </p:spPr>
      </p:pic>
    </p:spTree>
    <p:extLst>
      <p:ext uri="{BB962C8B-B14F-4D97-AF65-F5344CB8AC3E}">
        <p14:creationId xmlns:p14="http://schemas.microsoft.com/office/powerpoint/2010/main" val="106376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недостатка влаги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Внимательно присмотритесь к цветам. Заметили, что листья поникли, бутоны завяли, а земля сухая? Срочно спасайте питомца: все говорит о недостатке воды.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660" y="1196752"/>
            <a:ext cx="4126885" cy="2736304"/>
          </a:xfrm>
        </p:spPr>
      </p:pic>
    </p:spTree>
    <p:extLst>
      <p:ext uri="{BB962C8B-B14F-4D97-AF65-F5344CB8AC3E}">
        <p14:creationId xmlns:p14="http://schemas.microsoft.com/office/powerpoint/2010/main" val="283145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</a:t>
            </a:r>
            <a:r>
              <a:rPr lang="ru-RU" dirty="0" err="1" smtClean="0"/>
              <a:t>ибытка</a:t>
            </a:r>
            <a:r>
              <a:rPr lang="ru-RU" dirty="0" smtClean="0"/>
              <a:t> влаги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48680"/>
            <a:ext cx="3553592" cy="489654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Об избытке влаги можно судить по коричневым кончикам листьев, налете на стеблях, плесени на поверхности земли и замедлению роста. В этом случае уберите влагу с помощью бумажных салфеток и проверьте состояние корневой системы. Если она повреждена, то попробуйте удалить потемневшие и подгнившие корни при помощи обычных ножниц, а затем посадите цветок в новую почву. 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856" y="980728"/>
            <a:ext cx="4133779" cy="3096344"/>
          </a:xfrm>
        </p:spPr>
      </p:pic>
    </p:spTree>
    <p:extLst>
      <p:ext uri="{BB962C8B-B14F-4D97-AF65-F5344CB8AC3E}">
        <p14:creationId xmlns:p14="http://schemas.microsoft.com/office/powerpoint/2010/main" val="58620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Питание растений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Если растения страдают от недостатка питания, им требуется дополнительная подкормка: почва истощается и не может дать нужных веществ. В таком случае прежде всего нужно пересадить растение в новый грунт, а через 2 месяца начать подкармливать его.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052736"/>
            <a:ext cx="4032447" cy="2337453"/>
          </a:xfrm>
        </p:spPr>
      </p:pic>
    </p:spTree>
    <p:extLst>
      <p:ext uri="{BB962C8B-B14F-4D97-AF65-F5344CB8AC3E}">
        <p14:creationId xmlns:p14="http://schemas.microsoft.com/office/powerpoint/2010/main" val="230126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Удобрение комнатных растений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908720"/>
            <a:ext cx="3913632" cy="383475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Удобрять рекомендуется только здоровые растения в период их цветения и роста. В регулярной подкормке особенно нуждаются быстрорастущие цветы. Вносить удобрения в сухом виде не стоит — так можно повредить корни. Лучше развести вещества с водой и поливать землю.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210" y="1124744"/>
            <a:ext cx="3944504" cy="2952328"/>
          </a:xfrm>
        </p:spPr>
      </p:pic>
    </p:spTree>
    <p:extLst>
      <p:ext uri="{BB962C8B-B14F-4D97-AF65-F5344CB8AC3E}">
        <p14:creationId xmlns:p14="http://schemas.microsoft.com/office/powerpoint/2010/main" val="142278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Влажность воздуха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Недостаточная или чрезмерная влажность воздуха тоже отражается на состоянии комнатной флоры. Летом и весной влажность воздуха в квартире не опускается ниже 50%, а зимой воздух становится сухим из-за отопления. Самый простой способ поддерживать нужный уровень влаги в воздухе — это опрыскивание.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052736"/>
            <a:ext cx="3533949" cy="2456686"/>
          </a:xfrm>
        </p:spPr>
      </p:pic>
    </p:spTree>
    <p:extLst>
      <p:ext uri="{BB962C8B-B14F-4D97-AF65-F5344CB8AC3E}">
        <p14:creationId xmlns:p14="http://schemas.microsoft.com/office/powerpoint/2010/main" val="422136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Опрыскивание растений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Большинство растений можно опрыскивать ежедневно. Нельзя опрыскивать фиалки, глоксинии и другие цветы с бархатистыми листьями.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116" y="1124743"/>
            <a:ext cx="3787307" cy="2520281"/>
          </a:xfrm>
        </p:spPr>
      </p:pic>
    </p:spTree>
    <p:extLst>
      <p:ext uri="{BB962C8B-B14F-4D97-AF65-F5344CB8AC3E}">
        <p14:creationId xmlns:p14="http://schemas.microsoft.com/office/powerpoint/2010/main" val="322377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Комнатные растения улучшают настроение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/>
              <a:t>Комнатные растения играют важную роль в жизни человека. Они могут стать не только декоративным украшением интерьера, но и прекрасным зеленым «другом», который зарядит положительной энергетикой и улучшит настроение.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836712"/>
            <a:ext cx="3933651" cy="3933651"/>
          </a:xfrm>
        </p:spPr>
      </p:pic>
    </p:spTree>
    <p:extLst>
      <p:ext uri="{BB962C8B-B14F-4D97-AF65-F5344CB8AC3E}">
        <p14:creationId xmlns:p14="http://schemas.microsoft.com/office/powerpoint/2010/main" val="39645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Каким способом можно повысить влажность воздуха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 В жару листья опрыскивать нельзя: это приведет к ожогам. Влажность воздуха можно повысить с помощью больших емкостей воды или полотенца: поместите его на батарею и регулярно смачивайте. Также поможет специальная техника — увлажнители, которые сами регулируют количество влаги.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80728"/>
            <a:ext cx="3826799" cy="2743743"/>
          </a:xfrm>
        </p:spPr>
      </p:pic>
    </p:spTree>
    <p:extLst>
      <p:ext uri="{BB962C8B-B14F-4D97-AF65-F5344CB8AC3E}">
        <p14:creationId xmlns:p14="http://schemas.microsoft.com/office/powerpoint/2010/main" val="344820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Красота и прекрасное настроение в вашем доме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Попробуйте завести свой сад и вы увидите, как изменится ваше настроение: уход за растениями может подарить гармонию в душе. Ведь это так приятно: смотреть на пышную зелень, которая распустилась на подоконнике благодаря вашим усилиям и заботе. 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836712"/>
            <a:ext cx="2952328" cy="3941510"/>
          </a:xfrm>
        </p:spPr>
      </p:pic>
    </p:spTree>
    <p:extLst>
      <p:ext uri="{BB962C8B-B14F-4D97-AF65-F5344CB8AC3E}">
        <p14:creationId xmlns:p14="http://schemas.microsoft.com/office/powerpoint/2010/main" val="280709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Группы комнатных растений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1.Декоративно – лиственные</a:t>
            </a:r>
          </a:p>
          <a:p>
            <a:r>
              <a:rPr lang="ru-RU" sz="2400" dirty="0" smtClean="0"/>
              <a:t>2.Декоративно цветущие</a:t>
            </a:r>
          </a:p>
          <a:p>
            <a:r>
              <a:rPr lang="ru-RU" sz="2400" dirty="0" smtClean="0"/>
              <a:t>3.Бромелиевые растения</a:t>
            </a:r>
          </a:p>
          <a:p>
            <a:r>
              <a:rPr lang="ru-RU" sz="2400" dirty="0" smtClean="0"/>
              <a:t>4.Кактусы и суккуленты</a:t>
            </a:r>
          </a:p>
          <a:p>
            <a:r>
              <a:rPr lang="ru-RU" sz="2400" dirty="0" smtClean="0"/>
              <a:t>5. Папоротники</a:t>
            </a:r>
          </a:p>
          <a:p>
            <a:r>
              <a:rPr lang="ru-RU" sz="2400" dirty="0" smtClean="0"/>
              <a:t>6.Луковичные цветы</a:t>
            </a:r>
          </a:p>
          <a:p>
            <a:r>
              <a:rPr lang="ru-RU" sz="2400" dirty="0" smtClean="0"/>
              <a:t>7.Пальмы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150" y="1085535"/>
            <a:ext cx="3930650" cy="3278817"/>
          </a:xfrm>
        </p:spPr>
      </p:pic>
    </p:spTree>
    <p:extLst>
      <p:ext uri="{BB962C8B-B14F-4D97-AF65-F5344CB8AC3E}">
        <p14:creationId xmlns:p14="http://schemas.microsoft.com/office/powerpoint/2010/main" val="30851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1.Декоративно – лиственные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 Выращиваются и содержатся  в основном за красивые листья обычно зеленого, но могут также быть красного, желтого или меняющегося осенью цвета. Листья могут быть различной формы:  овальные, линейные, рассеченные или лопастные.  Цветут мелкими цветками.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484784"/>
            <a:ext cx="3930650" cy="2554922"/>
          </a:xfrm>
        </p:spPr>
      </p:pic>
    </p:spTree>
    <p:extLst>
      <p:ext uri="{BB962C8B-B14F-4D97-AF65-F5344CB8AC3E}">
        <p14:creationId xmlns:p14="http://schemas.microsoft.com/office/powerpoint/2010/main" val="333089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2.Декоративно цветущие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Группа этих цветов является наиболее ценной среди любителей комнатного цветоводства, за возможность цветения растений в различные периоды и сезоны года, а некоторые виды цветут круглогодично.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412776"/>
            <a:ext cx="3930650" cy="2629197"/>
          </a:xfrm>
        </p:spPr>
      </p:pic>
    </p:spTree>
    <p:extLst>
      <p:ext uri="{BB962C8B-B14F-4D97-AF65-F5344CB8AC3E}">
        <p14:creationId xmlns:p14="http://schemas.microsoft.com/office/powerpoint/2010/main" val="219940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3.Бромелиевые растения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о </a:t>
            </a:r>
            <a:r>
              <a:rPr lang="ru-RU" dirty="0"/>
              <a:t>внешнему виду напоминают листья, иногда с колючками, завернутые в розетки. Цветут  </a:t>
            </a:r>
            <a:r>
              <a:rPr lang="ru-RU" dirty="0" err="1"/>
              <a:t>бромелиевые</a:t>
            </a:r>
            <a:r>
              <a:rPr lang="ru-RU" dirty="0"/>
              <a:t> в течение от  двух до трех месяцев, яркими цветами, представляющие собой необычайные украшения в виде, поставленных друг в друга цветков.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268760"/>
            <a:ext cx="3930650" cy="2949831"/>
          </a:xfrm>
        </p:spPr>
      </p:pic>
    </p:spTree>
    <p:extLst>
      <p:ext uri="{BB962C8B-B14F-4D97-AF65-F5344CB8AC3E}">
        <p14:creationId xmlns:p14="http://schemas.microsoft.com/office/powerpoint/2010/main" val="342477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4.Кактусы и суккуленты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Могут запасать влагу в своих органах. Пользуются уважением у цветоводов  за  неприхотливость, компактность и устойчивость к различным условиям содержания. Цветут в загадочное время (преимущественно ночью) оригинальными цветками.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84784"/>
            <a:ext cx="3930650" cy="2687623"/>
          </a:xfrm>
        </p:spPr>
      </p:pic>
    </p:spTree>
    <p:extLst>
      <p:ext uri="{BB962C8B-B14F-4D97-AF65-F5344CB8AC3E}">
        <p14:creationId xmlns:p14="http://schemas.microsoft.com/office/powerpoint/2010/main" val="85528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Папоротники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О</a:t>
            </a:r>
            <a:r>
              <a:rPr lang="ru-RU" dirty="0" smtClean="0"/>
              <a:t>бладают </a:t>
            </a:r>
            <a:r>
              <a:rPr lang="ru-RU" dirty="0"/>
              <a:t>изящными декоративными листьями. Папоротники не цветут никогда. Размножаться могут делением корневищ, выводковыми почками и спорами, которые расположены на нижней поверхности листьев и носят название – спорангия.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057790"/>
            <a:ext cx="4119144" cy="3091290"/>
          </a:xfrm>
        </p:spPr>
      </p:pic>
    </p:spTree>
    <p:extLst>
      <p:ext uri="{BB962C8B-B14F-4D97-AF65-F5344CB8AC3E}">
        <p14:creationId xmlns:p14="http://schemas.microsoft.com/office/powerpoint/2010/main" val="89067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131</TotalTime>
  <Words>824</Words>
  <Application>Microsoft Office PowerPoint</Application>
  <PresentationFormat>Экран (4:3)</PresentationFormat>
  <Paragraphs>74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Аспект</vt:lpstr>
      <vt:lpstr>Комнатные растения</vt:lpstr>
      <vt:lpstr>Значение комнатых растений</vt:lpstr>
      <vt:lpstr>Комнатные растения улучшают настроение</vt:lpstr>
      <vt:lpstr>Группы комнатных растений</vt:lpstr>
      <vt:lpstr>1.Декоративно – лиственные </vt:lpstr>
      <vt:lpstr>2.Декоративно цветущие </vt:lpstr>
      <vt:lpstr>3.Бромелиевые растения </vt:lpstr>
      <vt:lpstr>4.Кактусы и суккуленты </vt:lpstr>
      <vt:lpstr>Папоротники </vt:lpstr>
      <vt:lpstr>6.Луковичные цветы </vt:lpstr>
      <vt:lpstr>7.Пальмы </vt:lpstr>
      <vt:lpstr>Уход за комнатными растениями</vt:lpstr>
      <vt:lpstr>Индивидуальный подход к каждому растению</vt:lpstr>
      <vt:lpstr>Основные правила ухода комнатными за растениями</vt:lpstr>
      <vt:lpstr>Освещение</vt:lpstr>
      <vt:lpstr>Как отрегулировать интенсивность осещения</vt:lpstr>
      <vt:lpstr>Признаки недостатка света</vt:lpstr>
      <vt:lpstr>Признаки избытка света</vt:lpstr>
      <vt:lpstr>Где лучше размещать комнатные растения зимой ?</vt:lpstr>
      <vt:lpstr>Полив комнатных растений</vt:lpstr>
      <vt:lpstr>Каким растениям нужно меньше влаги</vt:lpstr>
      <vt:lpstr>Каким растениям нужен обильный полив</vt:lpstr>
      <vt:lpstr>Когда нужен частый полив</vt:lpstr>
      <vt:lpstr>Признаки недостатка влаги</vt:lpstr>
      <vt:lpstr>Признаки ибытка влаги</vt:lpstr>
      <vt:lpstr>Питание растений</vt:lpstr>
      <vt:lpstr>Удобрение комнатных растений</vt:lpstr>
      <vt:lpstr>Влажность воздуха</vt:lpstr>
      <vt:lpstr>Опрыскивание растений</vt:lpstr>
      <vt:lpstr>Каким способом можно повысить влажность воздуха</vt:lpstr>
      <vt:lpstr>Красота и прекрасное настроение в вашем доме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Комнатные растения</dc:title>
  <dc:creator>Дом</dc:creator>
  <cp:lastModifiedBy>Дом</cp:lastModifiedBy>
  <cp:revision>34</cp:revision>
  <dcterms:created xsi:type="dcterms:W3CDTF">2023-11-03T14:47:52Z</dcterms:created>
  <dcterms:modified xsi:type="dcterms:W3CDTF">2023-11-03T19:03:37Z</dcterms:modified>
</cp:coreProperties>
</file>