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5" r:id="rId2"/>
    <p:sldId id="257" r:id="rId3"/>
    <p:sldId id="366" r:id="rId4"/>
    <p:sldId id="363" r:id="rId5"/>
    <p:sldId id="330" r:id="rId6"/>
    <p:sldId id="334" r:id="rId7"/>
    <p:sldId id="265" r:id="rId8"/>
    <p:sldId id="367" r:id="rId9"/>
    <p:sldId id="260" r:id="rId10"/>
    <p:sldId id="266" r:id="rId11"/>
    <p:sldId id="335" r:id="rId12"/>
    <p:sldId id="337" r:id="rId13"/>
    <p:sldId id="325" r:id="rId14"/>
    <p:sldId id="326" r:id="rId15"/>
    <p:sldId id="368" r:id="rId16"/>
    <p:sldId id="343" r:id="rId17"/>
    <p:sldId id="338" r:id="rId18"/>
    <p:sldId id="341" r:id="rId19"/>
    <p:sldId id="342" r:id="rId20"/>
    <p:sldId id="301" r:id="rId21"/>
    <p:sldId id="258" r:id="rId22"/>
    <p:sldId id="275" r:id="rId23"/>
    <p:sldId id="267" r:id="rId24"/>
    <p:sldId id="324" r:id="rId25"/>
    <p:sldId id="300" r:id="rId26"/>
    <p:sldId id="292" r:id="rId27"/>
    <p:sldId id="277" r:id="rId28"/>
    <p:sldId id="284" r:id="rId29"/>
    <p:sldId id="358" r:id="rId30"/>
    <p:sldId id="359" r:id="rId31"/>
    <p:sldId id="360" r:id="rId32"/>
    <p:sldId id="361" r:id="rId33"/>
    <p:sldId id="362" r:id="rId34"/>
    <p:sldId id="345" r:id="rId35"/>
    <p:sldId id="346" r:id="rId36"/>
    <p:sldId id="347" r:id="rId37"/>
    <p:sldId id="348" r:id="rId38"/>
    <p:sldId id="352" r:id="rId39"/>
    <p:sldId id="351" r:id="rId40"/>
    <p:sldId id="350" r:id="rId41"/>
    <p:sldId id="349" r:id="rId42"/>
    <p:sldId id="280" r:id="rId43"/>
    <p:sldId id="268" r:id="rId44"/>
    <p:sldId id="269" r:id="rId45"/>
    <p:sldId id="336" r:id="rId46"/>
    <p:sldId id="328" r:id="rId47"/>
    <p:sldId id="340" r:id="rId48"/>
    <p:sldId id="370" r:id="rId49"/>
    <p:sldId id="270" r:id="rId50"/>
    <p:sldId id="303" r:id="rId51"/>
    <p:sldId id="353" r:id="rId52"/>
    <p:sldId id="310" r:id="rId53"/>
    <p:sldId id="271" r:id="rId54"/>
    <p:sldId id="273" r:id="rId55"/>
    <p:sldId id="274" r:id="rId56"/>
    <p:sldId id="314" r:id="rId57"/>
    <p:sldId id="315" r:id="rId58"/>
    <p:sldId id="321" r:id="rId59"/>
    <p:sldId id="327" r:id="rId60"/>
    <p:sldId id="319" r:id="rId61"/>
    <p:sldId id="282" r:id="rId62"/>
    <p:sldId id="290" r:id="rId63"/>
    <p:sldId id="308" r:id="rId64"/>
    <p:sldId id="331" r:id="rId65"/>
    <p:sldId id="332" r:id="rId66"/>
    <p:sldId id="357" r:id="rId67"/>
    <p:sldId id="291" r:id="rId68"/>
    <p:sldId id="295" r:id="rId69"/>
    <p:sldId id="296" r:id="rId70"/>
    <p:sldId id="293" r:id="rId71"/>
    <p:sldId id="294" r:id="rId72"/>
    <p:sldId id="276" r:id="rId73"/>
    <p:sldId id="288" r:id="rId74"/>
    <p:sldId id="339" r:id="rId75"/>
    <p:sldId id="289" r:id="rId76"/>
    <p:sldId id="297" r:id="rId77"/>
    <p:sldId id="354" r:id="rId78"/>
    <p:sldId id="317" r:id="rId79"/>
    <p:sldId id="355" r:id="rId80"/>
    <p:sldId id="356" r:id="rId81"/>
    <p:sldId id="278" r:id="rId82"/>
    <p:sldId id="287" r:id="rId83"/>
    <p:sldId id="262" r:id="rId84"/>
    <p:sldId id="263" r:id="rId85"/>
    <p:sldId id="307" r:id="rId86"/>
    <p:sldId id="369" r:id="rId87"/>
    <p:sldId id="283" r:id="rId88"/>
    <p:sldId id="306" r:id="rId89"/>
    <p:sldId id="309" r:id="rId90"/>
    <p:sldId id="320" r:id="rId91"/>
    <p:sldId id="313" r:id="rId92"/>
    <p:sldId id="323" r:id="rId93"/>
    <p:sldId id="322" r:id="rId94"/>
    <p:sldId id="285" r:id="rId95"/>
    <p:sldId id="304" r:id="rId96"/>
    <p:sldId id="261" r:id="rId97"/>
    <p:sldId id="312" r:id="rId98"/>
    <p:sldId id="286" r:id="rId99"/>
    <p:sldId id="329" r:id="rId100"/>
    <p:sldId id="264" r:id="rId101"/>
    <p:sldId id="364" r:id="rId102"/>
    <p:sldId id="318" r:id="rId10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143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17.11.2017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orenobl.ru/town/orenburg.php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changela.ucoz.ru/_ph/3/752222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07704" y="4437112"/>
            <a:ext cx="54726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Сорочинск – Жемчужина западного Оренбуржья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s://im0-tub-ru.yandex.net/i?id=02ac1af4ddb21495ae3c0fccc8f8d387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97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i.otzovik.com/2013/09/16/538003/img/428573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07731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395536" y="151179"/>
            <a:ext cx="8496944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Helvetica" charset="-52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000" dirty="0" smtClean="0">
              <a:solidFill>
                <a:srgbClr val="333333"/>
              </a:solidFill>
              <a:latin typeface="Helvetica" charset="-52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sng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Рефлексия: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Helvetica" charset="-52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Ребята, вы должны знать свои корни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 историю своей страны, пока вы маленькие, ваш долг перед Родиной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 учиться. Вдумайтесь в смысл этих слов. И вам станет ясно: что вы учитесь и для себя, и для папы с мамой. Но главное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 учитесь для Родины. Как сможете вы трудиться на её блага, не овладев знаниями? Как защитите её в трудный час? Поэтому учёба и хорошие знания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 ваш главный труд.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Ребята, мне хочется пожелать вам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 расти трудолюбивыми и сильными, мужественными, добрыми и всесторонне развитыми. Вы должны расти именно такими, ибо от вас зависит завтрашний день страны, будущее любимой Родины.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Вам, ребята, предстоит узнать ещё много интересного. Историю своей страны и своего народа должен знать любой уважающий себя человек.</a:t>
            </a:r>
            <a:b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</a:b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Каждый человек должен любить и охранять свою Родину, бережно относиться к её культурным ценностям, гордиться достижениями своего народа.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- Ребята, мы прошли все ступеньки плана, подошло время подвести итог.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- Какую задачу мы ставили на этом уроке?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- Что узнали о нашей Родине?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- Что узнали новое о нашей малой Родине?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35photo.ru/photos_temp/sizes/287/1437223_800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3257014"/>
            <a:ext cx="3635896" cy="37856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Что мы Родиной зовем?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Дом, где мы с тобой живем,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И березки, вдоль которых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Вместе дружно мы идем.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Что мы Родиной зовем?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Поле с тонким колоском,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Наши праздники и песни,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Теплый вечер под окном.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Что мы Родиной зовем?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Все, что в сердце бережем,</a:t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</a:b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И под небом синим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синим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333333"/>
                </a:solidFill>
                <a:latin typeface="Helvetica" charset="-52"/>
                <a:ea typeface="Times New Roman" pitchFamily="18" charset="0"/>
                <a:cs typeface="Times New Roman" pitchFamily="18" charset="0"/>
              </a:rPr>
              <a:t>Флаг России над Кремлем.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24000" y="2811272"/>
          <a:ext cx="6096000" cy="192786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7544" y="404664"/>
            <a:ext cx="8208912" cy="587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Verdana"/>
                <a:ea typeface="Times New Roman"/>
                <a:cs typeface="Times New Roman"/>
              </a:rPr>
              <a:t>По поводу происхождения названия крепости существует две версии:</a:t>
            </a:r>
            <a:endParaRPr lang="ru-RU" sz="2400" b="1" dirty="0" smtClean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Первая: </a:t>
            </a:r>
            <a:r>
              <a:rPr lang="ru-RU" sz="2400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название Сорочинская происходит от места, где строилась крепость – слияние реки Самары с притоком Сорочкой.</a:t>
            </a:r>
            <a:endParaRPr lang="ru-RU" sz="2400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i="1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Вторая: </a:t>
            </a:r>
            <a:r>
              <a:rPr lang="ru-RU" sz="2400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однажды сорочинский казак Яков Арефьев доставил в Самару донесение о ходе строительства крепости. Взглянув на него и подивившись его одеянию, чиновник сказал: «</a:t>
            </a:r>
            <a:r>
              <a:rPr lang="ru-RU" sz="2400" dirty="0" err="1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Нарядився</a:t>
            </a:r>
            <a:r>
              <a:rPr lang="ru-RU" sz="2400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, як сорока». После этого визита самарские чины ждали донесения от Сороки – это прозвище утвердилось за посыльным, а потом и перешло на название крепости.</a:t>
            </a:r>
            <a:endParaRPr lang="ru-RU" sz="2400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112474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Заголовок 4"/>
          <p:cNvSpPr>
            <a:spLocks noGrp="1"/>
          </p:cNvSpPr>
          <p:nvPr>
            <p:ph type="subTitle" idx="1"/>
          </p:nvPr>
        </p:nvSpPr>
        <p:spPr>
          <a:xfrm>
            <a:off x="323528" y="260648"/>
            <a:ext cx="8458200" cy="3888432"/>
          </a:xfrm>
        </p:spPr>
        <p:txBody>
          <a:bodyPr>
            <a:normAutofit/>
          </a:bodyPr>
          <a:lstStyle/>
          <a:p>
            <a:r>
              <a:rPr lang="ru-RU" dirty="0" smtClean="0"/>
              <a:t>В конце XIX – начале XX века в Сорочинске ведётся активное строительство церквей. Была воздвигнута пятиглавая Казанско-Богородицкая церковь. Средства на её постройку пожертвовали именитые торговцы села – Михалёвы, Исаковские, Игнатовы, фабрикант Коршунов и другие. Но после становления советской власти церковь была разрушена, а на этом месте находилась городская эстрада. Сейчас здесь стоит памятный крест, установленный в 2009 году.</a:t>
            </a:r>
          </a:p>
          <a:p>
            <a:endParaRPr lang="ru-RU" dirty="0"/>
          </a:p>
        </p:txBody>
      </p:sp>
      <p:pic>
        <p:nvPicPr>
          <p:cNvPr id="110594" name="Picture 2" descr="http://u08.komandirovka.bz/upload/save_file25/bac/bac846e18bd069b261f67eb79a7ae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3501008"/>
            <a:ext cx="3060128" cy="3060128"/>
          </a:xfrm>
          <a:prstGeom prst="rect">
            <a:avLst/>
          </a:prstGeom>
          <a:noFill/>
        </p:spPr>
      </p:pic>
      <p:pic>
        <p:nvPicPr>
          <p:cNvPr id="9" name="Picture 2" descr="http://allthecities.com/system/panoramas/pictures/001/347/983/original/open-uri20131012-1477-hkcsx5?13815476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789039"/>
            <a:ext cx="4608512" cy="27064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http://static.panoramio.com/photos/large/556383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699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s://im0-tub-ru.yandex.net/i?id=c1c6f791fe7345a14c1be872fe7193af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888431" cy="28803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067944" y="0"/>
            <a:ext cx="50760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Первые сведения о существовании в Сорочинской крепости деревянной церкви  во имя Рождества Христова встречаются в </a:t>
            </a:r>
            <a:r>
              <a:rPr lang="ru-RU" dirty="0" err="1" smtClean="0"/>
              <a:t>Клировой</a:t>
            </a:r>
            <a:r>
              <a:rPr lang="ru-RU" dirty="0" smtClean="0"/>
              <a:t> ведомости за 1854 г.</a:t>
            </a:r>
          </a:p>
          <a:p>
            <a:r>
              <a:rPr lang="ru-RU" dirty="0" smtClean="0"/>
              <a:t>«</a:t>
            </a:r>
            <a:r>
              <a:rPr lang="ru-RU" dirty="0" err="1" smtClean="0"/>
              <a:t>Христорождественская</a:t>
            </a:r>
            <a:r>
              <a:rPr lang="ru-RU" dirty="0" smtClean="0"/>
              <a:t> церковь  построена в 1788 г. тщанием священника Георгия Гаврилова и отставного казака Михаила Колосова,  на которую </a:t>
            </a:r>
            <a:r>
              <a:rPr lang="ru-RU" dirty="0" err="1" smtClean="0"/>
              <a:t>храмозданной</a:t>
            </a:r>
            <a:r>
              <a:rPr lang="ru-RU" dirty="0" smtClean="0"/>
              <a:t> грамоты, плана и фасада нет.  Зданием деревянная, с таковою же колокольнею, престол в ней один».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3140968"/>
            <a:ext cx="85689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Новая Михаило – Архангельская церковь с приделом во имя  Св. и Чудотворца  </a:t>
            </a:r>
            <a:r>
              <a:rPr lang="ru-RU" dirty="0" err="1" smtClean="0"/>
              <a:t>Митрофана</a:t>
            </a:r>
            <a:r>
              <a:rPr lang="ru-RU" dirty="0" smtClean="0"/>
              <a:t>  Епископа Воронежского была окончена строительством в 1859 г.</a:t>
            </a:r>
          </a:p>
          <a:p>
            <a:r>
              <a:rPr lang="ru-RU" dirty="0" smtClean="0"/>
              <a:t>27 апреля 1860 г. во время пожара сгорели обе церкви – старая и новая, и большая часть села – до 300 дворов.</a:t>
            </a:r>
          </a:p>
          <a:p>
            <a:r>
              <a:rPr lang="ru-RU" dirty="0" smtClean="0"/>
              <a:t>В 1866-1872 гг. в селе была построена новая деревянная церковь с таковой же колокольней во имя Архистратига Михаила с двумя приделами: правым – во имя  Св. и Чудотворца Николая, и левым – во имя Св. и Чудотворца  Христова  </a:t>
            </a:r>
            <a:r>
              <a:rPr lang="ru-RU" dirty="0" err="1" smtClean="0"/>
              <a:t>Митрофана</a:t>
            </a:r>
            <a:r>
              <a:rPr lang="ru-RU" dirty="0" smtClean="0"/>
              <a:t>  Воронежского.</a:t>
            </a:r>
          </a:p>
          <a:p>
            <a:r>
              <a:rPr lang="ru-RU" dirty="0" smtClean="0"/>
              <a:t>В 1883 г. жители села Сорочинского обратились с прошением о составлении плана на каменную теплую церковь с колокольнею, </a:t>
            </a:r>
            <a:r>
              <a:rPr lang="ru-RU" dirty="0" err="1" smtClean="0"/>
              <a:t>однопрестольную</a:t>
            </a:r>
            <a:r>
              <a:rPr lang="ru-RU" dirty="0" smtClean="0"/>
              <a:t>, вместительностью до 1200 человек… во имя Казанской Божией Матери.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s://gregorkon.files.wordpress.com/2012/09/02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1" cy="59777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фотоархив 013_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50552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657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"...Главный престол церкви во имя Архистратига Михаила, предположительно был освящен в конце 1911 года. 21 ноября 1911 года состоялось первое богослужение в новой церкви Михаила Архангела..."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24000" y="2798064"/>
          <a:ext cx="6096000" cy="192786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5536" y="404664"/>
            <a:ext cx="8424936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Построенная в 1852 году деревянная церковь во имя Михаила Архангела неоднократно горела, и было принято решение возводить на её месте каменный храм. 25 мая 1901 года в селе был заложен </a:t>
            </a:r>
            <a:r>
              <a:rPr lang="ru-RU" sz="2000" dirty="0" err="1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трёхпрестольный</a:t>
            </a:r>
            <a:r>
              <a:rPr lang="ru-RU" sz="2000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 соборный храм в честь Архистратига Божия Михаила на месте ранее существовавшей церкви. Его освящение совершилось в 1911 г. Возводилась она под попечительством купца Лаврентия </a:t>
            </a:r>
            <a:r>
              <a:rPr lang="ru-RU" sz="2000" dirty="0" err="1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Сникина</a:t>
            </a:r>
            <a:r>
              <a:rPr lang="ru-RU" sz="2000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. Строили этот храм церковных дел мастера, выписанные из разных городов России. Интерьер расписывали питерские и московские художники. При советской власти доступ жителей в церковь был закрыт, имущество конфисковано, в здании был открыт кинотеатр «Октябрь», а впоследствии городской Дом культуры. В настоящее время по инициативе жителей города при финансовой поддержке администрации города и меценатов храм Михаила Архангела восстановлен.</a:t>
            </a:r>
            <a:endParaRPr lang="ru-RU" sz="2000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s://ic.pics.livejournal.com/0ren_man/49955224/1142558/1142558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76775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60032" y="117693"/>
            <a:ext cx="428396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"...В 1930-1931 гг. Михаило – Архангельский храм в с. Сорочинском был закрыт, началась его частичная разборка. Сохранилась фотография. Датированная маем 1931 г., зафиксировавшая момент, когда с колокольни сбрасывается главный колокол. Видно, что с центрального купола сорвана луковица с крестом. В последствии были разрушены:</a:t>
            </a:r>
            <a:br>
              <a:rPr lang="ru-RU" i="1" dirty="0" smtClean="0"/>
            </a:br>
            <a:r>
              <a:rPr lang="ru-RU" i="1" dirty="0" smtClean="0"/>
              <a:t>- колокольня; </a:t>
            </a:r>
          </a:p>
          <a:p>
            <a:r>
              <a:rPr lang="ru-RU" i="1" dirty="0" smtClean="0"/>
              <a:t>- главный световой барабан;</a:t>
            </a:r>
            <a:br>
              <a:rPr lang="ru-RU" i="1" dirty="0" smtClean="0"/>
            </a:br>
            <a:r>
              <a:rPr lang="ru-RU" i="1" dirty="0" smtClean="0"/>
              <a:t>- четыре малых главки;</a:t>
            </a:r>
            <a:br>
              <a:rPr lang="ru-RU" i="1" dirty="0" smtClean="0"/>
            </a:br>
            <a:r>
              <a:rPr lang="ru-RU" i="1" dirty="0" smtClean="0"/>
              <a:t>- четверик;</a:t>
            </a:r>
            <a:br>
              <a:rPr lang="ru-RU" i="1" dirty="0" smtClean="0"/>
            </a:br>
            <a:r>
              <a:rPr lang="ru-RU" i="1" dirty="0" smtClean="0"/>
              <a:t>- паперть;</a:t>
            </a:r>
            <a:br>
              <a:rPr lang="ru-RU" i="1" dirty="0" smtClean="0"/>
            </a:br>
            <a:r>
              <a:rPr lang="ru-RU" i="1" dirty="0" smtClean="0"/>
              <a:t>-архитектурные фронтоны..."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Оставшимися целыми стенам с перекрытиями нашли прогрессивное, цивилизованное применение - кинотеатр. В приделах - нужные в советском быту отхожее место и курилка.</a:t>
            </a:r>
            <a:endParaRPr lang="ru-RU" i="1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Храм Архистратига Михаила_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8531904" cy="547260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Кинотеатр  «Октябрь»  в  здании  бывшей  церкви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cdttsorobr.ucoz.ru/_si/1/342118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81" y="0"/>
            <a:ext cx="9148381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03848" y="4869160"/>
            <a:ext cx="288032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/>
              <a:t>Великую землю,</a:t>
            </a:r>
            <a:endParaRPr lang="ru-RU" dirty="0" smtClean="0"/>
          </a:p>
          <a:p>
            <a:r>
              <a:rPr lang="ru-RU" b="1" dirty="0" smtClean="0"/>
              <a:t>Любимую землю,</a:t>
            </a:r>
            <a:endParaRPr lang="ru-RU" dirty="0" smtClean="0"/>
          </a:p>
          <a:p>
            <a:r>
              <a:rPr lang="ru-RU" b="1" dirty="0" smtClean="0"/>
              <a:t>Где мы родились и живём,</a:t>
            </a:r>
            <a:endParaRPr lang="ru-RU" dirty="0" smtClean="0"/>
          </a:p>
          <a:p>
            <a:r>
              <a:rPr lang="ru-RU" b="1" dirty="0" smtClean="0"/>
              <a:t>Мы Родиной светлой,</a:t>
            </a:r>
            <a:endParaRPr lang="ru-RU" dirty="0" smtClean="0"/>
          </a:p>
          <a:p>
            <a:r>
              <a:rPr lang="ru-RU" b="1" dirty="0" smtClean="0"/>
              <a:t>Мы Родиной милой,</a:t>
            </a:r>
            <a:endParaRPr lang="ru-RU" dirty="0" smtClean="0"/>
          </a:p>
          <a:p>
            <a:r>
              <a:rPr lang="ru-RU" b="1" dirty="0" smtClean="0"/>
              <a:t>Мы Родиной нашей зовём.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sosh-1-soroka.ucoz.ru/_si/2/68380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638612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img0.liveinternet.ru/images/attach/c/8/101/791/101791842_large_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0"/>
            <a:ext cx="748883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static.panoramio.com/photos/large/65011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otvet.imgsmail.ru/download/b7bfcc1b0e995f695b979401157e5ea1_h-6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1821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orskeparh.ru/upload/images/galary/img_95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28533" cy="6381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hp\Documents\Wireless LAN_Intel_12.4.1.53_W7x64W7x86_A\Все  фото\ШколА 2017\Мое Оренб  Экскурия  № 1\IMG_20171102_1406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4114800" cy="6858000"/>
          </a:xfrm>
          <a:prstGeom prst="rect">
            <a:avLst/>
          </a:prstGeom>
          <a:noFill/>
        </p:spPr>
      </p:pic>
      <p:pic>
        <p:nvPicPr>
          <p:cNvPr id="4" name="Рисунок 3" descr="C:\Users\hp\Documents\Wireless LAN_Intel_12.4.1.53_W7x64W7x86_A\Все  фото\ШколА 2017\Мое Оренб  Экскурия  № 1\IMG_20171102_1407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403244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2 ноября 2017 г. Экскурсия  в  Центральный  храм г.Сорочинска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p\Documents\Wireless LAN_Intel_12.4.1.53_W7x64W7x86_A\Все  фото\ШколА 2017\Мое Оренб  Экскурия  № 1\IMG_20171102_14114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280920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2 ноября 2017 г. Экскурсия  в  Центральный  храм г.Сорочинска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photos.wikimapia.org/p/00/04/31/93/36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64704"/>
            <a:ext cx="9192473" cy="609329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Построенная в 1852 году деревянная церковь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 имя Михаила Архангела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://temples.ru/private/f000264/264_0217375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246946" cy="544522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404664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Реконструкция  церкви  Михаила  </a:t>
            </a:r>
            <a:r>
              <a:rPr lang="ru-RU" sz="2400" b="1" dirty="0" smtClean="0">
                <a:solidFill>
                  <a:srgbClr val="FF0000"/>
                </a:solidFill>
              </a:rPr>
              <a:t>Архангела…ноябрь 2017 г.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836712"/>
            <a:ext cx="7200800" cy="5014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Особое место в истории Сорочинска занимают годы Великой Отечественной войны. Свыше 10 000 сорочинцев ушли на фронт, более половины из них не вернулись. Сотни сорочинцев награждены за ратный труд орденами и медалями, а И. А. Акимову, Д. Ф. </a:t>
            </a:r>
            <a:r>
              <a:rPr lang="ru-RU" sz="2800" dirty="0" err="1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Гречушкину</a:t>
            </a:r>
            <a:r>
              <a:rPr lang="ru-RU" sz="2800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, И. И. Макарову присвоено высокое звание Героев Советского Союза.</a:t>
            </a:r>
            <a:endParaRPr lang="ru-RU" sz="2800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sosh-1-soroka.ucoz.ru/_si/2/989973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2256" cy="68716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allthecities.com/system/panoramas/pictures/001/347/992/original/open-uri20131012-1477-5ryq96?13815477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136" y="332656"/>
            <a:ext cx="9148136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tatic.panoramio.com/photos/large/572217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p\Documents\Wireless LAN_Intel_12.4.1.53_W7x64W7x86_A\Все  фото\ШколА 2017\Мое Оренб  Экскурия  № 1\IMG_20171102_1400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3999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51520" y="0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Мы во  время экскурсии  в  г.Сорочинск. 2  ноября 2017  года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hp\Documents\Wireless LAN_Intel_12.4.1.53_W7x64W7x86_A\Все  фото\ШколА 2017\Мое Оренб  Экскурия  № 1\IMG_20171102_1402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51520" y="260648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Мы во  время экскурсии  в  г.Сорочинск. 2  ноября 2017  года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0" y="3218688"/>
          <a:ext cx="6096000" cy="192786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43608" y="1052736"/>
            <a:ext cx="7344816" cy="458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День Победы для жителей Сорочинска совпал с другим знаменательным событием: 16 мая 1945 г. Сорочинск обрёл статус города районного подчинения, а 1 февраля 1963 года был преобразован в город областного подчинения.</a:t>
            </a:r>
            <a:endParaRPr lang="ru-RU" sz="3200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photos.wikimapia.org/p/00/05/68/66/12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002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33265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Здание  администрации Сорочинского  городского  округа и ЗАГС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orenobl.ru/images/towns/sorochinsk_ad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033728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99592" y="692696"/>
            <a:ext cx="7848872" cy="51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Ещё в конце войны к северу от Сорочинска начались геологические разведки нефти. В результате многолетних исследований было обнаружено несколько перспективных месторождений нефти и газа. Днём рождения нового нефтяного района можно считать 31 августа 1966 г., когда скважина № 216 на Сорочинско-Никольском месторождении дала мощный нефтяной фонтан. 21 сентября 1971 г. было создано Сорочинское нефтегазодобывающее управление. В 1972 году Сорочинск стал третьи</a:t>
            </a:r>
            <a:endParaRPr lang="ru-RU" sz="2400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3568" y="620688"/>
            <a:ext cx="7848872" cy="5160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Verdana"/>
                <a:ea typeface="Times New Roman"/>
                <a:cs typeface="Times New Roman"/>
              </a:rPr>
              <a:t>Сорочинск</a:t>
            </a:r>
            <a:r>
              <a:rPr lang="ru-RU" sz="2400" dirty="0" smtClean="0">
                <a:latin typeface="Verdana"/>
                <a:ea typeface="Times New Roman"/>
                <a:cs typeface="Times New Roman"/>
              </a:rPr>
              <a:t> богат природными ресурсами. В 1972 году на базе открытых месторождений создается нефтяной район, который по темпам добычи углеводородного сырья выходит на первое место в объединении "Оренбургнефть". Открытие газовых и нефтяных месторождений и освоение их дало новый импульс развитию города. На бывших окраинах выросли современные жилые микрорайоны. Сегодня в Сорочинске проживает около 30 тыс. жителей тридцати четырех национальностей. Город занимает площадь 60 кв. км.</a:t>
            </a:r>
            <a:endParaRPr lang="ru-RU" sz="2400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vestikavkaza.ru/upload/nvk/2015_Jan/Dobycha-nefti-v-Rossii-ostanetsya-na-urovne-proshlogo-goda-Minener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5536" y="476672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Цели  урока:</a:t>
            </a:r>
            <a:endParaRPr lang="ru-RU" sz="2400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23528" y="1268760"/>
            <a:ext cx="8460432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Образовательная цель: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формирование способности обучающихся к новому способу действия, создать условия для самостоятельного приобретения знаний учащимися, получение опыта познавательной и учебной деятельности.</a:t>
            </a:r>
            <a:endParaRPr kumimoji="0" lang="ru-RU" sz="22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</a:br>
            <a:r>
              <a:rPr kumimoji="0" lang="ru-RU" sz="2200" b="1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Развивающая цель: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Формирование у детей образа родной страны, края, как Родины. Формирование понятий 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Отечество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Родина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символика государства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малая Родина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герб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флаг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гимн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, умение объяснять эти понятия. Развивать исследовательские навыки.</a:t>
            </a:r>
            <a:endParaRPr kumimoji="0" lang="ru-RU" sz="22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</a:br>
            <a:r>
              <a:rPr kumimoji="0" lang="ru-RU" sz="2200" b="1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Воспитательная цель: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2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Helvetica" charset="-52"/>
                <a:ea typeface="Times New Roman" pitchFamily="18" charset="0"/>
                <a:cs typeface="Times New Roman" pitchFamily="18" charset="0"/>
              </a:rPr>
              <a:t>воспитывать любовь к Родине, уважение к ее символам, истории родного города и родного края. Познакомить с достопримечательностями города Сорочинска, его историческим прошлым.</a:t>
            </a:r>
            <a:endParaRPr kumimoji="0" lang="ru-RU" sz="22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AutoShape 2" descr="http://images.myshared.ru/6/682734/slide_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3908" name="Picture 4" descr="https://im0-tub-ru.yandex.net/i?id=78053ecbd5149156de9c34f26c72ff5e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7797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static.panoramio.com/photos/large/530199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im0-tub-ru.yandex.net/i?id=eabd8ffcf57fa4fbb290aff0cedb88c4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002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237312"/>
            <a:ext cx="9144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Здание  Сорочинской  районной  библиотеки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static.panoramio.com/photos/large/364709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mobile.oren-turizm.ru/uploads/f40ece15b93dbf45b3ed87913a7af4a612a1d97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6" y="-11117263"/>
            <a:ext cx="6949440" cy="4632960"/>
          </a:xfrm>
          <a:prstGeom prst="rect">
            <a:avLst/>
          </a:prstGeom>
          <a:noFill/>
        </p:spPr>
      </p:pic>
      <p:pic>
        <p:nvPicPr>
          <p:cNvPr id="5" name="Рисунок 4" descr="http://mobile.oren-turizm.ru/uploads/f40ece15b93dbf45b3ed87913a7af4a612a1d97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9144000" cy="616530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1886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Центральный  Дом  Культуры  и  здание  Сорочинского  суда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24000" y="2587752"/>
          <a:ext cx="6096000" cy="192786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1520" y="476672"/>
            <a:ext cx="8640960" cy="582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u="sng" dirty="0" smtClean="0">
                <a:solidFill>
                  <a:srgbClr val="FF0000"/>
                </a:solidFill>
                <a:latin typeface="Verdana"/>
                <a:ea typeface="Times New Roman"/>
                <a:cs typeface="Times New Roman"/>
              </a:rPr>
              <a:t>В 1876 г</a:t>
            </a:r>
            <a:r>
              <a:rPr lang="ru-RU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. была проложена Самаро-Оренбургская железная дорога и Сорочинск стал станцией. Движение поездов началось с января 1877 года. Одним из первых пассажиров, проехавших по ней и побывавших на сорочинской земле, стал </a:t>
            </a:r>
            <a:r>
              <a:rPr lang="ru-RU" b="1" u="sng" dirty="0" smtClean="0">
                <a:solidFill>
                  <a:srgbClr val="FF0000"/>
                </a:solidFill>
                <a:latin typeface="Verdana"/>
                <a:ea typeface="Times New Roman"/>
                <a:cs typeface="Times New Roman"/>
              </a:rPr>
              <a:t>Л. Н. Толстой. </a:t>
            </a:r>
            <a:r>
              <a:rPr lang="ru-RU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Уже через 20 лет через ст. Сорочинскую отправлялось 4 250 тыс. пудов различных грузов, в основном хлеба, в год. В районном историческом народном музее хранится колокол, висевший у входа в здание вокзала и извещавший пассажиров о приходе и отходе поездов, а также фонари, освещавшие перрон и станционные пути. С 1874 по 1877 год были построены и сданы в эксплуатацию здание вокзала, казармы (бараки) для проживания путейцев, насосная станция и водонапорная башня, здание отдыха поездных бригад, баня. Для снабжения водой этого немалого хозяйства был проложен деревянный водопровод, трасса, которого пролегала по ул. Володарского. А паровой насос был установлен на берегу Самары. Затем водопровод провели по ул. Невской. Этот водопровод действует и поныне. Последняя раздаточная колонка для заправки паровозов водой была демонтирована в 1999 году.</a:t>
            </a:r>
            <a:endParaRPr lang="ru-RU" sz="3200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https://gregorkon.files.wordpress.com/2012/09/01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3"/>
            <a:ext cx="9144000" cy="613123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Станция  Сорочинская  Самарской  губернии. Историческое фото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oldsamara.samgtu.ru/part_2/page_01/photos/000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04663"/>
            <a:ext cx="9144000" cy="5829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2" descr="https://files.n-sk.info/3210/2013/02/1359823251_82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2339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orenpolit.ru/images/SOROKA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25352"/>
            <a:ext cx="9151516" cy="5832648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332656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Сорочинский  железнодорожный  вокзал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8135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>
              <a:lnSpc>
                <a:spcPct val="115000"/>
              </a:lnSpc>
              <a:spcAft>
                <a:spcPts val="1000"/>
              </a:spcAft>
            </a:pPr>
            <a:r>
              <a:rPr lang="ru-RU" sz="2400" i="1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Свою историю город Сорочинск ведёт от Сорочинской крепости, основанной в 1736 году во время Оренбургской экспедиции. Она была отправлена в 1735 г. во главе с обер-секретарём сената Иваном Кирилловичем Кириловым для основания крепости Оренбург при устье р. </a:t>
            </a:r>
            <a:r>
              <a:rPr lang="ru-RU" sz="2400" i="1" dirty="0" err="1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Орь</a:t>
            </a:r>
            <a:r>
              <a:rPr lang="ru-RU" sz="2400" i="1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 (ныне г. Орск).</a:t>
            </a:r>
            <a:r>
              <a:rPr lang="ru-RU" sz="2400" dirty="0" smtClean="0">
                <a:latin typeface="Verdana"/>
                <a:ea typeface="Times New Roman"/>
                <a:cs typeface="Times New Roman"/>
              </a:rPr>
              <a:t> Почти через сто лет после основания крепости, 17 сентября 1833 года, по пути из Самары в </a:t>
            </a:r>
            <a:r>
              <a:rPr lang="ru-RU" sz="2400" u="sng" dirty="0" smtClean="0">
                <a:solidFill>
                  <a:srgbClr val="0069A9"/>
                </a:solidFill>
                <a:latin typeface="Verdana"/>
                <a:ea typeface="Times New Roman"/>
                <a:cs typeface="Times New Roman"/>
                <a:hlinkClick r:id="rId2"/>
              </a:rPr>
              <a:t>Оренбург</a:t>
            </a:r>
            <a:r>
              <a:rPr lang="ru-RU" sz="2400" u="sng" dirty="0" smtClean="0">
                <a:solidFill>
                  <a:srgbClr val="0069A9"/>
                </a:solidFill>
                <a:latin typeface="Verdana"/>
                <a:ea typeface="Times New Roman"/>
                <a:cs typeface="Times New Roman"/>
              </a:rPr>
              <a:t>  </a:t>
            </a:r>
            <a:r>
              <a:rPr lang="ru-RU" sz="2400" dirty="0" smtClean="0">
                <a:latin typeface="Verdana"/>
                <a:ea typeface="Times New Roman"/>
                <a:cs typeface="Times New Roman"/>
              </a:rPr>
              <a:t>на почтовой станции в Сорочинской крепости останавливался на несколько часов А.С. Пушкин. В честь этого события на здании бывшей почтовой станции помещена памятная доска. В 1877 году Сорочинская крепость стала железнодорожной станцией. В числе первых пассажиров, проехавших на поезде через станцию Сорочинскую, был русский писатель Лев Николаевич Толстой.</a:t>
            </a:r>
            <a:endParaRPr lang="ru-RU" sz="2400" dirty="0" smtClean="0">
              <a:latin typeface="Calibri"/>
              <a:ea typeface="Calibri"/>
              <a:cs typeface="Times New Roman"/>
            </a:endParaRPr>
          </a:p>
          <a:p>
            <a:pPr marL="82550">
              <a:lnSpc>
                <a:spcPct val="115000"/>
              </a:lnSpc>
              <a:spcAft>
                <a:spcPts val="1000"/>
              </a:spcAft>
            </a:pPr>
            <a:endParaRPr lang="ru-RU" sz="2800" i="1" dirty="0" smtClean="0">
              <a:solidFill>
                <a:srgbClr val="000000"/>
              </a:solidFill>
              <a:latin typeface="Verdana"/>
              <a:ea typeface="Times New Roman"/>
              <a:cs typeface="Times New Roman"/>
            </a:endParaRPr>
          </a:p>
          <a:p>
            <a:pPr marL="82550">
              <a:lnSpc>
                <a:spcPct val="115000"/>
              </a:lnSpc>
              <a:spcAft>
                <a:spcPts val="1000"/>
              </a:spcAft>
            </a:pPr>
            <a:endParaRPr lang="ru-RU" sz="2800" dirty="0"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75856" y="5733256"/>
          <a:ext cx="6096000" cy="192786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img-fotki.yandex.ru/get/135076/268676378.58/0_1b7370_c4223305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60807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692696"/>
            <a:ext cx="8352928" cy="5142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31813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Verdana"/>
                <a:ea typeface="Times New Roman"/>
                <a:cs typeface="Times New Roman"/>
              </a:rPr>
              <a:t>В городе Сорочинске действует разветвленная сеть учреждений здравоохранения, образования и культуры. </a:t>
            </a:r>
          </a:p>
          <a:p>
            <a:pPr indent="531813">
              <a:lnSpc>
                <a:spcPct val="115000"/>
              </a:lnSpc>
              <a:spcAft>
                <a:spcPts val="1000"/>
              </a:spcAft>
            </a:pPr>
            <a:r>
              <a:rPr lang="ru-RU" sz="2800" dirty="0" smtClean="0">
                <a:latin typeface="Verdana"/>
                <a:ea typeface="Times New Roman"/>
                <a:cs typeface="Times New Roman"/>
              </a:rPr>
              <a:t>Город славится грамотными высокообразованными людьми. Много внимания уделяется развитию спорта, в городе немало талантливых спортсменов, особой гордостью является настольный теннис.</a:t>
            </a:r>
            <a:endParaRPr lang="ru-RU" sz="2800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sorochinskday.ru/assets/images/news/2017/08/19/gallery_3055_1924_2997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31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260648"/>
            <a:ext cx="4139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Поликлиника  г.Сорочинска 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gruzoperevozku.ru/images/stories/samara/perevozki-v-sorochins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ФОК - физкультурно-оздоровительный  комплекс  «Дружба»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arhivurokov.ru/kopilka/uploads/user_file_545f279810e71/sochinieniie-rassuzhdieniie-po-tiemie-istoriia-ghoroda-sorochinska-ugholok-rodnogho-kraia_2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053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s51.radikal.ru/i133/1010/1f/6c3ede608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www.oreninform.ru/upload/iblock/79b/DSC_94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77238"/>
            <a:ext cx="9144000" cy="608076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Стадион  «Дружба»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s://im0-tub-ru.yandex.net/i?id=5b002f269ef16fd74707f6ba98743394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476672"/>
            <a:ext cx="8668045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www.sorochinsk56.ru/assets/images/1-IMG_75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8208912" cy="547260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Кросс  «наций»   в  г. Сорочинске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http://orenkross.ucoz.ru/_ph/10/1149989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http://orenkross.ucoz.ru/_ph/10/420721700.jpg"/>
          <p:cNvPicPr/>
          <p:nvPr/>
        </p:nvPicPr>
        <p:blipFill>
          <a:blip r:embed="rId3" cstate="print"/>
          <a:srcRect l="24152" t="27869" r="24116" b="8806"/>
          <a:stretch>
            <a:fillRect/>
          </a:stretch>
        </p:blipFill>
        <p:spPr bwMode="auto">
          <a:xfrm>
            <a:off x="755576" y="4221088"/>
            <a:ext cx="3168352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http://orenkross.ucoz.ru/_ph/10/144723654.jpg"/>
          <p:cNvPicPr/>
          <p:nvPr/>
        </p:nvPicPr>
        <p:blipFill>
          <a:blip r:embed="rId4" cstate="print"/>
          <a:srcRect r="15856" b="26259"/>
          <a:stretch>
            <a:fillRect/>
          </a:stretch>
        </p:blipFill>
        <p:spPr bwMode="auto">
          <a:xfrm>
            <a:off x="5076056" y="4221088"/>
            <a:ext cx="3528392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260648"/>
            <a:ext cx="8892480" cy="6237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Начавшееся восстание башкир потребовало постройки укреплённой линии вдоль рек Самары и Яика (Урала) для обеспечения безопасности в крае. В конце июля 1736 г. И. К. Кирилов с отрядом из 250 яицких казаков выступил из Сакмарского городка и двинулся вдоль р. Самары, по пути намечая удобные места для сооружения крепостей. Но в этом году Сорочинская крепость так и не была построена, а лишь «назначена», т.е. было определено место для её постройки и количество жителей.</a:t>
            </a:r>
            <a:endParaRPr lang="ru-RU" sz="2000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Об этом говорят и архивные документы: на 22 декабря 1736 г. в «Сорочьей крепости» не числилось ни одного жителя из предполагаемых 200, а в Тоцкой и </a:t>
            </a:r>
            <a:r>
              <a:rPr lang="ru-RU" sz="2000" dirty="0" err="1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Бузулукской</a:t>
            </a:r>
            <a:r>
              <a:rPr lang="ru-RU" sz="2000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 крепостях проживало 67 и 156 человек соответственно. Но к 1 июня 1737 г. в Сорочинской крепости уже находились 1 яицкий казак, 128 «разночинцев», 2 мордвы и 69 ссыльных. В 1741 г. в крепости было 89 домов, в которых проживало 327 человек обоего пола, из них 125 мужчин составляли служилое население.</a:t>
            </a:r>
            <a:endParaRPr lang="ru-RU" sz="2000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s://i.volk.gq/imgwi/5/58/%D0%A1%D0%BE%D1%80%D0%BE%D1%87%D0%B8%D0%BD%D1%81%D0%BA_%D0%A1%D0%94%D0%AE%D0%A1%D0%A8%D0%9E%D0%A0_%D0%BF%D0%BE_%D0%9D%D0%B0%D1%81%D1%82%D0%BE%D0%BB%D1%8C%D0%BD%D0%BE%D0%BC%D1%83_%D0%A2%D0%B5%D0%BD%D0%BD%D0%B8%D1%81%D1%83_%282%29.JPG/285px-%D0%A1%D0%BE%D1%80%D0%BE%D1%87%D0%B8%D0%BD%D1%81%D0%BA_%D0%A1%D0%94%D0%AE%D0%A1%D0%A8%D0%9E%D0%A0_%D0%BF%D0%BE_%D0%9D%D0%B0%D1%81%D1%82%D0%BE%D0%BB%D1%8C%D0%BD%D0%BE%D0%BC%D1%83_%D0%A2%D0%B5%D0%BD%D0%BD%D0%B8%D1%81%D1%83_%282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930"/>
            <a:ext cx="5328592" cy="4001118"/>
          </a:xfrm>
          <a:prstGeom prst="rect">
            <a:avLst/>
          </a:prstGeom>
          <a:noFill/>
        </p:spPr>
      </p:pic>
      <p:pic>
        <p:nvPicPr>
          <p:cNvPr id="3" name="Picture 2" descr="https://upload.wikimedia.org/wikipedia/commons/thumb/3/3d/%D0%A1%D0%BE%D1%80%D0%BE%D1%87%D0%B8%D0%BD%D1%81%D0%BA_%D0%A1%D0%94%D0%AE%D0%A1%D0%A8%D0%9E%D0%A0_%D0%BF%D0%BE_%D0%9D%D0%B0%D1%81%D1%82%D0%BE%D0%BB%D1%8C%D0%BD%D0%BE%D0%BC%D1%83_%D0%A2%D0%B5%D0%BD%D0%BD%D0%B8%D1%81%D1%83.JPG/380px-%D0%A1%D0%BE%D1%80%D0%BE%D1%87%D0%B8%D0%BD%D1%81%D0%BA_%D0%A1%D0%94%D0%AE%D0%A1%D0%A8%D0%9E%D0%A0_%D0%BF%D0%BE_%D0%9D%D0%B0%D1%81%D1%82%D0%BE%D0%BB%D1%8C%D0%BD%D0%BE%D0%BC%D1%83_%D0%A2%D0%B5%D0%BD%D0%BD%D0%B8%D1%81%D1%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672915"/>
            <a:ext cx="5580112" cy="3924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static.panoramio.com/photos/large/225296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04664"/>
            <a:ext cx="8964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Бывший   ДК «Геолог»   ныне  - центр культуры и досуга «Дружба»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sorochinsk56.ru/assets/images/prazdniki/muze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20687"/>
            <a:ext cx="9151316" cy="604640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188640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Здание  краеведческого   музея  г.Сорочинска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b1.culture.ru/c/340633.550x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292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s://arhivurokov.ru/kopilka/uploads/user_file_545f31be211e1/issliedovatiel-skaia-rabota-istorichieskiie-miesta-moiegho-ghoroda-pamiatnik-knighie-poviesti-a-s-pushkina-kapitanskaia-dochka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3"/>
            <a:ext cx="9144000" cy="588621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В.В. Бакланов – хранитель  истории  земли  сорочинской…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s://arhivurokov.ru/kopilka/uploads/user_file_545f31be211e1/issliedovatiel-skaia-rabota-istorichieskiie-miesta-moiegho-ghoroda-pamiatnik-knighie-poviesti-a-s-pushkina-kapitanskaia-dochka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60648"/>
            <a:ext cx="4968552" cy="63749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s://arhivurokov.ru/kopilka/uploads/user_file_545f279810e71/sochinieniie-rassuzhdieniie-po-tiemie-istoriia-ghoroda-sorochinska-ugholok-rodnogho-kraia_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25352"/>
            <a:ext cx="7992888" cy="564400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0"/>
            <a:ext cx="8892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Здание райфинотдела,  в  котором  останавливался  А.С. Пушкин  во время  своего  путешествия  по  Оренбургской  губернии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6732240" y="1412776"/>
            <a:ext cx="1656184" cy="32403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88640"/>
            <a:ext cx="8280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Музей  боевой  славы   г.Сорочинска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hp\Documents\Wireless LAN_Intel_12.4.1.53_W7x64W7x86_A\Все  фото\ШколА 2017\Мое Оренб  Экскурия  № 1\IMG_20171102_14375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5412362" cy="3247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7" name="Picture 3" descr="C:\Users\hp\Documents\Wireless LAN_Intel_12.4.1.53_W7x64W7x86_A\Все  фото\ШколА 2017\Мое Оренб  Экскурия  № 1\IMG_20171102_143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284984"/>
            <a:ext cx="4789040" cy="3356992"/>
          </a:xfrm>
          <a:prstGeom prst="rect">
            <a:avLst/>
          </a:prstGeom>
          <a:noFill/>
        </p:spPr>
      </p:pic>
      <p:pic>
        <p:nvPicPr>
          <p:cNvPr id="6" name="Рисунок 5" descr="C:\Users\hp\Documents\Wireless LAN_Intel_12.4.1.53_W7x64W7x86_A\Все  фото\ШколА 2017\Мое Оренб  Экскурия  № 1\IMG_20171102_1431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7072"/>
            <a:ext cx="3739070" cy="2243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hp\Documents\Wireless LAN_Intel_12.4.1.53_W7x64W7x86_A\Все  фото\ШколА 2017\Мое Оренб  Экскурия  № 1\IMG_20171102_14333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836712"/>
            <a:ext cx="316835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hp\Documents\Wireless LAN_Intel_12.4.1.53_W7x64W7x86_A\Все  фото\ШколА 2017\Мое Оренб  Экскурия  № 1\IMG_20171102_143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hp\Documents\Wireless LAN_Intel_12.4.1.53_W7x64W7x86_A\Все  фото\ШколА 2017\Мое Оренб  Экскурия  № 1\IMG_20171102_1439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3641576" cy="6069293"/>
          </a:xfrm>
          <a:prstGeom prst="rect">
            <a:avLst/>
          </a:prstGeom>
          <a:noFill/>
        </p:spPr>
      </p:pic>
      <p:pic>
        <p:nvPicPr>
          <p:cNvPr id="66563" name="Picture 3" descr="C:\Users\hp\Documents\Wireless LAN_Intel_12.4.1.53_W7x64W7x86_A\Все  фото\ШколА 2017\Мое Оренб  Экскурия  № 1\IMG_20171102_1438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789040"/>
            <a:ext cx="4572000" cy="2743200"/>
          </a:xfrm>
          <a:prstGeom prst="rect">
            <a:avLst/>
          </a:prstGeom>
          <a:noFill/>
        </p:spPr>
      </p:pic>
      <p:pic>
        <p:nvPicPr>
          <p:cNvPr id="4" name="Рисунок 3" descr="C:\Users\hp\Documents\Wireless LAN_Intel_12.4.1.53_W7x64W7x86_A\Все  фото\ШколА 2017\Мое Оренб  Экскурия  № 1\IMG_20171102_1437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188640"/>
            <a:ext cx="482453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klex.narod.ru/2016/07/21/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 descr="C:\Users\hp\Documents\Wireless LAN_Intel_12.4.1.53_W7x64W7x86_A\Все  фото\ШколА 2017\Мое Оренб  Экскурия  № 1\IMG_20171102_142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1520" y="260648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Мемориал  Славы  воинам-землякам,  погибшим  в  локальных войнах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hp\Documents\Wireless LAN_Intel_12.4.1.53_W7x64W7x86_A\Все  фото\ШколА 2017\Мое Оренб  Экскурия  № 1\IMG_20171102_1424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8892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Экскурсия  к  Мемориалу  Славы.  2  ноября  2017  год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static.panoramio.com/photos/large/556382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89993" cy="609329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0" y="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Центр  детского   творчества. Руководитель Пеннер  Н.В.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://cdttsorobr.ucoz.ru/_nw/0/80495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24000" y="2868168"/>
          <a:ext cx="6096000" cy="192786"/>
        </p:xfrm>
        <a:graphic>
          <a:graphicData uri="http://schemas.openxmlformats.org/drawingml/2006/table">
            <a:tbl>
              <a:tblPr/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23528" y="332656"/>
            <a:ext cx="8640960" cy="423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Первая </a:t>
            </a:r>
            <a:r>
              <a:rPr lang="ru-RU" dirty="0" err="1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сорочинская</a:t>
            </a:r>
            <a:r>
              <a:rPr lang="ru-RU" dirty="0" smtClean="0">
                <a:solidFill>
                  <a:srgbClr val="000000"/>
                </a:solidFill>
                <a:latin typeface="Verdana"/>
                <a:ea typeface="Times New Roman"/>
                <a:cs typeface="Times New Roman"/>
              </a:rPr>
              <a:t> школа была деревянной и построена в 1877 году (ныне в ней размещается военкомат). Вслед за ней было возведено ещё одно учебное заведение – двухэтажная начальная школа на углу сегодняшних улиц Карла Маркса и Ленина, но она не сохранилась. В начале XX века сооружается двухэтажная кирпичная «министерская» школа (теперь здесь главный корпус школы № 2) и ещё одна школа строится в год трёхсотлетия династии Романовых (сейчас в ней находится Центр детского технического творчества). При мечети открылось учебное заведение для мусульманских детей – медресе. При храме Михаила Архангела находилась смешанная двуклассная четырёхгодичная церковно-приходская школа, начавшая свою работу с 1891 года, и второклассное церковно- приходское мужское училище.</a:t>
            </a:r>
            <a:endParaRPr lang="ru-RU" sz="32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28674" name="Picture 2" descr="http://mariinsk150.narod.ru/voenkomat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581128"/>
            <a:ext cx="2808312" cy="21062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www.region-news.info/www/news/2013/11/192059310.93854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28533" cy="609329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7  Школа  г.  Сорочинска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hp\Documents\Wireless LAN_Intel_12.4.1.53_W7x64W7x86_A\Все  фото\ШколА 2017\Мое Оренб  Экскурия  № 1\IMG_20171102_1355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4864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332656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Мы во  время экскурсии  в  г.Сорочинск. 2  ноября 2017  года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s://data3.proshkolu.ru/content/media/pic/std/1000000/830000/829450-bfa3c4c67de54b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002" y="0"/>
            <a:ext cx="9168002" cy="687600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07704" y="5589240"/>
            <a:ext cx="54726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Школа  №  3  г. Сорочинска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ria56.ru/uploads/images/55659_269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58" y="332656"/>
            <a:ext cx="9145658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http://sosh-1-soroka.ucoz.ru/_nw/9/820292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10769"/>
            <a:ext cx="9144000" cy="604723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2606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Школа  № 1  г.Сорочинска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sosh-1-soroka.ucoz.ru/_si/2/77397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211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http://sorobr6.ru/Proekt/risunok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3960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farm8.staticflickr.com/7088/7325932302_c80eb653e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3636912" cy="4782553"/>
          </a:xfrm>
          <a:prstGeom prst="rect">
            <a:avLst/>
          </a:prstGeom>
          <a:noFill/>
        </p:spPr>
      </p:pic>
      <p:pic>
        <p:nvPicPr>
          <p:cNvPr id="48132" name="Picture 4" descr="http://photos.wikimapia.org/p/00/05/42/17/14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1929" y="0"/>
            <a:ext cx="513207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www.orinfo.ru/sites/default/files/photo_of_the_day/alleya_pamyati_g._sorochin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018" y="692696"/>
            <a:ext cx="9203018" cy="616530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Аллея   Славы  у  кинотеатра  «Русь»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www.ural56.ru/photos/2015/October2015/30f200dc65d20666b4f55673ae9a5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8568952" cy="556261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8864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Сорочинский  МЭЗ – масло – экстракционный  завод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orenburg.region-news.info/www/news/2015/9/16-11-35-44-216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496944" cy="605931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Губернатор  области  Ю.А. Берг  на  открытии  Сорочинского   МЭЗ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static.panoramio.com.storage.googleapis.com/photos/small/713983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284984"/>
            <a:ext cx="4416491" cy="3312368"/>
          </a:xfrm>
          <a:prstGeom prst="rect">
            <a:avLst/>
          </a:prstGeom>
          <a:noFill/>
        </p:spPr>
      </p:pic>
      <p:pic>
        <p:nvPicPr>
          <p:cNvPr id="78852" name="Picture 4" descr="http://img.youtube.com/vi/KPqD1IjSQBo/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4572000" cy="3429001"/>
          </a:xfrm>
          <a:prstGeom prst="rect">
            <a:avLst/>
          </a:prstGeom>
          <a:noFill/>
        </p:spPr>
      </p:pic>
      <p:pic>
        <p:nvPicPr>
          <p:cNvPr id="78854" name="Picture 6" descr="http://sorochinsk.su/images/photos/medium/1cecc7a77928ca8133fa24680a88d2f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5024"/>
            <a:ext cx="3995936" cy="2993879"/>
          </a:xfrm>
          <a:prstGeom prst="rect">
            <a:avLst/>
          </a:prstGeom>
          <a:noFill/>
        </p:spPr>
      </p:pic>
      <p:pic>
        <p:nvPicPr>
          <p:cNvPr id="78856" name="Picture 8" descr="http://sorochinsk.su/images/photos/medium/3e8853066cb0afa0059db2ad8da76c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5" y="260648"/>
            <a:ext cx="3912515" cy="29319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s://arhivurokov.ru/kopilka/uploads/user_file_545f279810e71/sochinieniie-rassuzhdieniie-po-tiemie-istoriia-ghoroda-sorochinska-ugholok-rodnogho-kraia_1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s://hotels.anywayanyday.com/hotelimages_new/16/c1/39/db0db2/D8893F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496860" cy="56424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s://i.move.ru/2/912/447429f5c2f3cd6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71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oren.1gs.ru/img/oren_b_21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uzluga.ru/potrc/%D0%9F%D0%B0%D1%80%D0%B0%D0%B7%D0%B8%D1%82%D0%BE%D1%84%D0%B0%D1%83%D0%BD%D0%B0+%D0%B8+%D0%B1%D0%B8%D0%BE%D0%BB%D0%BE%D0%B3%D0%B8%D1%87%D0%B5%D1%81%D0%BA%D0%B8%D0%B5+%D0%B0%D1%81%D0%BF%D0%B5%D0%BA%D1%82%D1%8B+%D1%84%D0%BE%D1%80%D0%BC%D0%B8%D1%80%D0%BE%D0%B2%D0%B0%D0%BD%D0%B8%D1%8F+%D0%BF%D0%B0%D1%80%D0%B0%D0%B7%D0%B8%D1%82%D0%BE%D1%86%D0%B5%D0%BD%D0%BE%D0%B7%D0%BE%D0%B2+%D0%BC%D0%B5%D0%BB%D0%BA%D0%B8%D1%85+%D0%B6%D0%B2%D0%B0%D1%87%D0%BD%D1%8B%D1%85+%D0%B6%D0%B8%D0%B2%D0%BE%D1%82%D0%BD%D1%8B%D1%85+%D0%B2+%D1%83%D1%81%D0%BB%D0%BE%D0%B2%D0%B8%D1%8F%D1%85+%D1%8E%D0%B6%D0%BD%D0%BE%D0%B3%D0%BE+%D1%83%D1%80%D0%B0%D0%BB%D0%B0c/346471_html_m229d7b5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5414964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1835696" y="3212976"/>
            <a:ext cx="360040" cy="28803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2606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Сорочинск  на  карте  Оренбургской  области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s://cdn.ostrovok.ru/t/1024x768/extranet/0e/46/0e46422912e71579b9cfeb4e8d3908c7984d063f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514" y="692696"/>
            <a:ext cx="8405958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to-world-travel.ru/img/2015/042009/04253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084279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https://t-ec.bstatic.com/images/hotel/max1024x768/968/968411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ttphotos.s3-website-eu-west-1.amazonaws.com/gallery/45/181145/320x240/2027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orenburg-shop.ru/images/2015/06/03/5224/1433320665189334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255721" cy="6165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img-fotki.yandex.ru/get/54905/268676378.58/0_1b7382_3b40978b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74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orenday.ru/assets/cache/images/news/2017/04/13/650x366-92_big.2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8797562" cy="511256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3040" y="548680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Сорочинское водохранилище с высоты  птичьего  полета…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s://arhivurokov.ru/kopilka/uploads/user_file_545f279810e71/sochinieniie-rassuzhdieniie-po-tiemie-istoriia-ghoroda-sorochinska-ugholok-rodnogho-kraia_1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static.panoramio.com/photos/large/57375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192"/>
            <a:ext cx="9149589" cy="6862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sorochinsk56.ru/assets/images/1171_dscn701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899592" y="5661248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Рыбалка  в  Сорочинском  городском  округе  </a:t>
            </a:r>
            <a:r>
              <a:rPr lang="ru-RU" sz="2400" b="1" dirty="0" smtClean="0">
                <a:solidFill>
                  <a:srgbClr val="FF0000"/>
                </a:solidFill>
              </a:rPr>
              <a:t>2015 </a:t>
            </a:r>
            <a:r>
              <a:rPr lang="ru-RU" sz="2400" b="1" dirty="0" smtClean="0">
                <a:solidFill>
                  <a:srgbClr val="FF0000"/>
                </a:solidFill>
              </a:rPr>
              <a:t>год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E1E1E1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414</TotalTime>
  <Words>1522</Words>
  <Application>Microsoft Office PowerPoint</Application>
  <PresentationFormat>Экран (4:3)</PresentationFormat>
  <Paragraphs>83</Paragraphs>
  <Slides>102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102</vt:i4>
      </vt:variant>
    </vt:vector>
  </HeadingPairs>
  <TitlesOfParts>
    <vt:vector size="103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hp</cp:lastModifiedBy>
  <cp:revision>72</cp:revision>
  <dcterms:created xsi:type="dcterms:W3CDTF">2017-11-12T09:50:14Z</dcterms:created>
  <dcterms:modified xsi:type="dcterms:W3CDTF">2017-11-17T13:34:06Z</dcterms:modified>
</cp:coreProperties>
</file>