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A86EC4-C346-433E-ADDB-4E5B2F20F75E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B3549-B87C-4F48-8BC9-504BDA2E1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1837-D358-4372-AC24-D866CEBB1DEE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75DC-27F4-4FC5-B78A-464425006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DBA3-0F70-4A25-B43B-17B56E4B7CCA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DD6D-0643-43A2-A603-26DB63B96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2F84-6E43-47D4-B21D-CEEF71016346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558C5-ACDD-4211-83C1-996B3C154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F6DE84-DDEC-40BD-8BF4-F492FF4709A2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5F7E38-D4FC-49EA-B882-A964DF777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0490-AB54-4FFE-A109-89047F4F0E4C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0025-497B-47C1-8F43-7939072A8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894D7-EBD0-403B-B234-CD8A5CE40624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FC5A-32BB-449D-9BAB-7F0888083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46CF-ABAE-4570-9B5B-347A49F6D7BB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FA2D-3D93-42AE-AE8D-AADFF09EB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0C66-A219-45B7-8FFE-969184D7F6B6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6D3B-6036-4441-8008-E0F1B0443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F5677F-48B5-4480-8BBA-D02F33F14D1E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4A27CB-0122-461E-8317-FB6914E91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069E99-B10C-4210-96CF-85016CE24450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1679C8-126F-46BB-AB33-503B7B67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350551BA-380D-4099-A01C-ACB8F16042AA}" type="datetimeFigureOut">
              <a:rPr lang="ru-RU"/>
              <a:pPr>
                <a:defRPr/>
              </a:pPr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0028EE8-DCEB-496A-86FC-00B6FA0CA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3" r:id="rId2"/>
    <p:sldLayoutId id="2147483741" r:id="rId3"/>
    <p:sldLayoutId id="2147483734" r:id="rId4"/>
    <p:sldLayoutId id="2147483735" r:id="rId5"/>
    <p:sldLayoutId id="2147483736" r:id="rId6"/>
    <p:sldLayoutId id="2147483737" r:id="rId7"/>
    <p:sldLayoutId id="2147483742" r:id="rId8"/>
    <p:sldLayoutId id="2147483743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1463" indent="-271463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7013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0738" indent="-227013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7013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Литературное чтение</a:t>
            </a:r>
            <a:br>
              <a:rPr lang="ru-RU" sz="6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60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класс</a:t>
            </a:r>
            <a:r>
              <a:rPr lang="ru-RU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УМК «Гармония»</a:t>
            </a:r>
            <a:r>
              <a:rPr lang="ru-RU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38" y="3643313"/>
            <a:ext cx="7772400" cy="1214437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485776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имени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з имени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0"/>
            <a:ext cx="4805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85750"/>
            <a:ext cx="710406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357188"/>
            <a:ext cx="715962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38" y="285750"/>
            <a:ext cx="671512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813" y="0"/>
            <a:ext cx="5434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4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63" y="0"/>
            <a:ext cx="486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6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38" y="357188"/>
            <a:ext cx="7000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5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25" y="0"/>
            <a:ext cx="5807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3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285750"/>
            <a:ext cx="70405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1563" y="285750"/>
            <a:ext cx="72278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00034" y="1643050"/>
            <a:ext cx="828680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22 июня 1941 г. – 9 мая 1945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7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72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772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72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772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772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772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772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772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772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Без имени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357554" y="214290"/>
            <a:ext cx="2786082" cy="1857388"/>
          </a:xfrm>
          <a:prstGeom prst="ellipse">
            <a:avLst/>
          </a:prstGeom>
          <a:blipFill>
            <a:blip r:embed="rId3" cstate="email">
              <a:lum bright="44000" contrast="-30000"/>
            </a:blip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3500430" y="2571744"/>
            <a:ext cx="2571768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мужчины</a:t>
            </a:r>
          </a:p>
        </p:txBody>
      </p:sp>
      <p:sp>
        <p:nvSpPr>
          <p:cNvPr id="7" name="Овал 6"/>
          <p:cNvSpPr/>
          <p:nvPr/>
        </p:nvSpPr>
        <p:spPr>
          <a:xfrm>
            <a:off x="6643702" y="3786190"/>
            <a:ext cx="2285984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 фронте</a:t>
            </a:r>
          </a:p>
        </p:txBody>
      </p:sp>
      <p:sp>
        <p:nvSpPr>
          <p:cNvPr id="8" name="Овал 7"/>
          <p:cNvSpPr/>
          <p:nvPr/>
        </p:nvSpPr>
        <p:spPr>
          <a:xfrm>
            <a:off x="2714612" y="4000504"/>
            <a:ext cx="3929090" cy="12858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партизанских отрядах</a:t>
            </a:r>
          </a:p>
        </p:txBody>
      </p:sp>
      <p:sp>
        <p:nvSpPr>
          <p:cNvPr id="9" name="Овал 8"/>
          <p:cNvSpPr/>
          <p:nvPr/>
        </p:nvSpPr>
        <p:spPr>
          <a:xfrm>
            <a:off x="214282" y="3786190"/>
            <a:ext cx="2285984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тылу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4572000" y="2286001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857875" y="3429000"/>
            <a:ext cx="1000125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572000" y="3786188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2357438" y="3429000"/>
            <a:ext cx="1285875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Без имени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85786" y="57148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Л . Кассиль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«У классной доски»</a:t>
            </a:r>
            <a:b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643182"/>
            <a:ext cx="23526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0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у доск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66219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00232" y="3328912"/>
            <a:ext cx="2518887" cy="352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3 п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3448110"/>
            <a:ext cx="4357686" cy="3409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428596" y="4714884"/>
            <a:ext cx="114297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2714620"/>
            <a:ext cx="114297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64" y="6286496"/>
            <a:ext cx="114297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6286496"/>
            <a:ext cx="114297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Без имени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29 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387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 descr="31 п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48006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34 п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6688" y="0"/>
            <a:ext cx="5167312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3" descr="32 п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3" y="3286125"/>
            <a:ext cx="5214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Без имени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357554" y="214290"/>
            <a:ext cx="2786082" cy="1857388"/>
          </a:xfrm>
          <a:prstGeom prst="ellipse">
            <a:avLst/>
          </a:prstGeom>
          <a:blipFill>
            <a:blip r:embed="rId3" cstate="email">
              <a:lum bright="44000" contrast="-30000"/>
            </a:blip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6643702" y="3786190"/>
            <a:ext cx="2285984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 фронте</a:t>
            </a:r>
          </a:p>
        </p:txBody>
      </p:sp>
      <p:sp>
        <p:nvSpPr>
          <p:cNvPr id="8" name="Овал 7"/>
          <p:cNvSpPr/>
          <p:nvPr/>
        </p:nvSpPr>
        <p:spPr>
          <a:xfrm>
            <a:off x="2714612" y="4000504"/>
            <a:ext cx="3929090" cy="12858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партизанских отрядах</a:t>
            </a:r>
          </a:p>
        </p:txBody>
      </p:sp>
      <p:sp>
        <p:nvSpPr>
          <p:cNvPr id="9" name="Овал 8"/>
          <p:cNvSpPr/>
          <p:nvPr/>
        </p:nvSpPr>
        <p:spPr>
          <a:xfrm>
            <a:off x="214282" y="3786190"/>
            <a:ext cx="2285984" cy="100013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тылу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4572000" y="2286001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857875" y="3429000"/>
            <a:ext cx="1000125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4572000" y="3786188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2357438" y="3429000"/>
            <a:ext cx="1285875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286000" y="1785938"/>
            <a:ext cx="1285875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57158" y="2357430"/>
            <a:ext cx="2500330" cy="1000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женщины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00750" y="1785938"/>
            <a:ext cx="1071563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59088" y="3071813"/>
            <a:ext cx="4356100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215231" y="3571082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466012" y="3535363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57438" y="3357563"/>
            <a:ext cx="1428750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1928813" y="3143250"/>
            <a:ext cx="4359275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5500688" y="3429000"/>
            <a:ext cx="1357312" cy="642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3500430" y="2571744"/>
            <a:ext cx="2571768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мужчины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86512" y="2428868"/>
            <a:ext cx="2643206" cy="10001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дети, подростки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47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Литературное чтение 4 класс УМК «Гармония»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МОУ гимназия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 4 класс</dc:title>
  <dc:creator>Понятовская Ю.Н.</dc:creator>
  <cp:lastModifiedBy>мы</cp:lastModifiedBy>
  <cp:revision>34</cp:revision>
  <dcterms:created xsi:type="dcterms:W3CDTF">2010-01-26T15:48:35Z</dcterms:created>
  <dcterms:modified xsi:type="dcterms:W3CDTF">2016-01-17T10:19:19Z</dcterms:modified>
</cp:coreProperties>
</file>