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DE30-3D8A-4CD9-A0EF-27969AFF1939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4BD8-A318-4227-BDCD-DF8FDA32E2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DE30-3D8A-4CD9-A0EF-27969AFF1939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4BD8-A318-4227-BDCD-DF8FDA32E2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DE30-3D8A-4CD9-A0EF-27969AFF1939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4BD8-A318-4227-BDCD-DF8FDA32E2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DE30-3D8A-4CD9-A0EF-27969AFF1939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4BD8-A318-4227-BDCD-DF8FDA32E2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DE30-3D8A-4CD9-A0EF-27969AFF1939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4BD8-A318-4227-BDCD-DF8FDA32E2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DE30-3D8A-4CD9-A0EF-27969AFF1939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4BD8-A318-4227-BDCD-DF8FDA32E2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DE30-3D8A-4CD9-A0EF-27969AFF1939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4BD8-A318-4227-BDCD-DF8FDA32E2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DE30-3D8A-4CD9-A0EF-27969AFF1939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4BD8-A318-4227-BDCD-DF8FDA32E2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DE30-3D8A-4CD9-A0EF-27969AFF1939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4BD8-A318-4227-BDCD-DF8FDA32E2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DE30-3D8A-4CD9-A0EF-27969AFF1939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4BD8-A318-4227-BDCD-DF8FDA32E2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DE30-3D8A-4CD9-A0EF-27969AFF1939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4BD8-A318-4227-BDCD-DF8FDA32E2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ADE30-3D8A-4CD9-A0EF-27969AFF1939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F4BD8-A318-4227-BDCD-DF8FDA32E2B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247/252444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videokolbaska.ru/upload/video/thumbs/small/img.php?aHR0cHM6Ly9pLnl0aW1nLmNvbS92aS94MzRqTDF2SWtUWS9ocWRlZmF1bHQuanB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www.chitalnya.ru/upload3/467/4bdacae9b1e82092fb6f49db93fa0a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29"/>
            <a:ext cx="9144000" cy="6853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0-tub-ru.yandex.net/i?id=d5eddce086ce8cb6517bafd630b2f196&amp;n=33&amp;h=215&amp;w=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orkids.newbookshop.ru/pictures/10119875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3911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571744"/>
            <a:ext cx="657229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СТАРШО́Й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142984"/>
            <a:ext cx="6181213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КОСТИ́СТЫЙ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ЩЕРБАТОЕ, СТЁГАНКА, ШИНЕЛЬ, ПЛАЩ-ПАЛАТКА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300037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os1.i.ua/3/1/1902210_4e55b6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1 глава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1714488"/>
            <a:ext cx="5824023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Неожиданная встреча на задании.</a:t>
            </a: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r>
              <a:rPr lang="ru-RU" b="1" dirty="0"/>
              <a:t>КОСТИСТЫЙ (великан)- </a:t>
            </a:r>
            <a:r>
              <a:rPr lang="ru-RU" dirty="0"/>
              <a:t>имеющий крепкие, крупные кости ; ширококостный.</a:t>
            </a:r>
            <a:br>
              <a:rPr lang="ru-RU" dirty="0"/>
            </a:br>
            <a:r>
              <a:rPr lang="ru-RU" b="1" dirty="0"/>
              <a:t>ЩЕРБАТЫЙ (рот)- </a:t>
            </a:r>
            <a:r>
              <a:rPr lang="ru-RU" dirty="0"/>
              <a:t>отсутствует один или несколько передних зубов.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Autofit/>
          </a:bodyPr>
          <a:lstStyle/>
          <a:p>
            <a:r>
              <a:rPr lang="ru-RU" sz="3600" b="1" dirty="0"/>
              <a:t>СТЁГАНКА</a:t>
            </a:r>
            <a:r>
              <a:rPr lang="ru-RU" sz="3600" dirty="0"/>
              <a:t>— </a:t>
            </a:r>
            <a:r>
              <a:rPr lang="ru-RU" sz="3600" dirty="0" err="1"/>
              <a:t>доспешная</a:t>
            </a:r>
            <a:r>
              <a:rPr lang="ru-RU" sz="3600" dirty="0"/>
              <a:t> одежда из множества слоёв ткани. Стёганка нередко набитая (в зависимости от региона) паклей, ватой, конским волосом и иногда пропитанная солью.</a:t>
            </a:r>
            <a:br>
              <a:rPr lang="ru-RU" sz="3600" dirty="0"/>
            </a:br>
            <a:r>
              <a:rPr lang="ru-RU" sz="3600" b="1" dirty="0"/>
              <a:t>ШИНЕЛЬ- </a:t>
            </a:r>
            <a:r>
              <a:rPr lang="ru-RU" sz="3600" dirty="0"/>
              <a:t>элемент обмундирования лиц, проходящих государственную службу, форменное пальто со складками на спине и удерживающим ее сложенной хлястиком.</a:t>
            </a:r>
            <a:br>
              <a:rPr lang="ru-RU" sz="3600" dirty="0"/>
            </a:br>
            <a:r>
              <a:rPr lang="ru-RU" sz="3600" dirty="0"/>
              <a:t>Продолжим словарную работу. Прочитайте эти слова про себя.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cs635105.vk.me/v635105672/3f1f/VEbnoOLBv9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http://fenixclub.com/uploads/52319/img-153289-9ceb3934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75"/>
            <a:ext cx="9144000" cy="6889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r>
              <a:rPr lang="ru-RU" b="1" i="1" dirty="0" smtClean="0"/>
              <a:t>4 глава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Обретенную радость Вани прервал приказ об отправке в тыл.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ledpantery.ru/upload/photo/2013-01-30_15-47-53_57161722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571999" cy="3000372"/>
          </a:xfrm>
          <a:prstGeom prst="rect">
            <a:avLst/>
          </a:prstGeom>
          <a:noFill/>
        </p:spPr>
      </p:pic>
      <p:pic>
        <p:nvPicPr>
          <p:cNvPr id="35844" name="Picture 4" descr="http://900igr.net/up/datai/113621/0005-00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0"/>
            <a:ext cx="4143372" cy="3571876"/>
          </a:xfrm>
          <a:prstGeom prst="rect">
            <a:avLst/>
          </a:prstGeom>
          <a:noFill/>
        </p:spPr>
      </p:pic>
      <p:pic>
        <p:nvPicPr>
          <p:cNvPr id="35846" name="Picture 6" descr="http://www.rumvi.com/products/ebook/%D1%81%D1%8B%D0%BD-%D0%BF%D0%BE%D0%BB%D0%BA%D0%B0/dba7d9bc-4f12-47bc-b1d3-553d8de0f10b/preview/i_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8588"/>
            <a:ext cx="4500562" cy="3569412"/>
          </a:xfrm>
          <a:prstGeom prst="rect">
            <a:avLst/>
          </a:prstGeom>
          <a:noFill/>
        </p:spPr>
      </p:pic>
      <p:pic>
        <p:nvPicPr>
          <p:cNvPr id="35848" name="Picture 8" descr="http://img.labirint.ru/images/comments_pic/1306/01labfo5j135995577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3643314"/>
            <a:ext cx="3195658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allyslide.com/thumbs/827b738daa6eb435011e37a4d781d58a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g-fotki.yandex.ru/get/9755/108533029.13/0_1fbb97_1b5f39b9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f.ppt-online.org/files/slide/w/WXBG2qH4TALZpdeixjzS5JDonI9VfMYcrCERFy/slide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g-fotki.yandex.ru/get/16117/108533029.13/0_1fbb96_d3bb9c85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f.ppt-online.org/files/slide/w/WXBG2qH4TALZpdeixjzS5JDonI9VfMYcrCERFy/slide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2.infourok.ru/uploads/ex/037a/00035ed9-9eedb9d9/hello_html_114d8f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ypresentation.ru/documents/746eecab8a1c6d7c07e295e833bc6ffd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borodulincollection.com/war/children_images/deti_na_zavo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99783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61</Words>
  <Application>Microsoft Office PowerPoint</Application>
  <PresentationFormat>Экран (4:3)</PresentationFormat>
  <Paragraphs>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1 глава</vt:lpstr>
      <vt:lpstr>КОСТИСТЫЙ (великан)- имеющий крепкие, крупные кости ; ширококостный. ЩЕРБАТЫЙ (рот)- отсутствует один или несколько передних зубов. </vt:lpstr>
      <vt:lpstr>СТЁГАНКА— доспешная одежда из множества слоёв ткани. Стёганка нередко набитая (в зависимости от региона) паклей, ватой, конским волосом и иногда пропитанная солью. ШИНЕЛЬ- элемент обмундирования лиц, проходящих государственную службу, форменное пальто со складками на спине и удерживающим ее сложенной хлястиком. Продолжим словарную работу. Прочитайте эти слова про себя.</vt:lpstr>
      <vt:lpstr>Слайд 20</vt:lpstr>
      <vt:lpstr>4 глава Обретенную радость Вани прервал приказ об отправке в тыл.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XTreme.ws</cp:lastModifiedBy>
  <cp:revision>9</cp:revision>
  <dcterms:created xsi:type="dcterms:W3CDTF">2017-04-10T16:56:59Z</dcterms:created>
  <dcterms:modified xsi:type="dcterms:W3CDTF">2017-04-10T18:21:48Z</dcterms:modified>
</cp:coreProperties>
</file>