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0" r:id="rId2"/>
    <p:sldId id="276" r:id="rId3"/>
    <p:sldId id="273" r:id="rId4"/>
    <p:sldId id="281" r:id="rId5"/>
    <p:sldId id="279" r:id="rId6"/>
    <p:sldId id="280" r:id="rId7"/>
    <p:sldId id="278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EF8E7-D5A6-4DC7-A835-C0727E426BF4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F4D39-D42D-4DD1-BFBC-6D5D55679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4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0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4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7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8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2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7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1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9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E53057D-279B-43A3-927E-25EF443EEF6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F6A8A95-841A-4374-9BD9-97D5FEB8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5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7368" y="151854"/>
            <a:ext cx="11305256" cy="43862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None/>
            </a:pPr>
            <a:r>
              <a:rPr lang="ru-RU" sz="166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ropisi" pitchFamily="2" charset="0"/>
              </a:rPr>
              <a:t>Математика</a:t>
            </a:r>
            <a:endParaRPr lang="ru-RU" sz="166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ropisi" pitchFamily="2" charset="0"/>
            </a:endParaRPr>
          </a:p>
          <a:p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Детская математика с открытой книгой | Премиум вектор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86" y="2060848"/>
            <a:ext cx="4477419" cy="44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7" r="29493" b="5869"/>
          <a:stretch/>
        </p:blipFill>
        <p:spPr bwMode="auto">
          <a:xfrm>
            <a:off x="335360" y="332656"/>
            <a:ext cx="1152128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1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332656"/>
            <a:ext cx="11881320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ropisi" pitchFamily="2" charset="0"/>
              </a:rPr>
              <a:t>Число и цифра </a:t>
            </a:r>
            <a:r>
              <a:rPr lang="ru-RU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ropisi" pitchFamily="2" charset="0"/>
              </a:rPr>
              <a:t>5</a:t>
            </a:r>
            <a:endParaRPr lang="ru-RU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9" t="12318" b="44571"/>
          <a:stretch/>
        </p:blipFill>
        <p:spPr bwMode="auto">
          <a:xfrm>
            <a:off x="335360" y="332656"/>
            <a:ext cx="1152128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2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8" t="55429" b="24555"/>
          <a:stretch/>
        </p:blipFill>
        <p:spPr bwMode="auto">
          <a:xfrm>
            <a:off x="407368" y="1196752"/>
            <a:ext cx="1145136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5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0176" y="513535"/>
            <a:ext cx="6398594" cy="583841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4516324" y="548680"/>
            <a:ext cx="709354" cy="250432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Arc 6"/>
          <p:cNvSpPr>
            <a:spLocks/>
          </p:cNvSpPr>
          <p:nvPr/>
        </p:nvSpPr>
        <p:spPr bwMode="auto">
          <a:xfrm rot="6839051">
            <a:off x="5557317" y="-135533"/>
            <a:ext cx="989012" cy="1368425"/>
          </a:xfrm>
          <a:custGeom>
            <a:avLst/>
            <a:gdLst>
              <a:gd name="G0" fmla="+- 0 0 0"/>
              <a:gd name="G1" fmla="+- 20641 0 0"/>
              <a:gd name="G2" fmla="+- 21600 0 0"/>
              <a:gd name="T0" fmla="*/ 6366 w 21600"/>
              <a:gd name="T1" fmla="*/ 0 h 31221"/>
              <a:gd name="T2" fmla="*/ 18832 w 21600"/>
              <a:gd name="T3" fmla="*/ 31221 h 31221"/>
              <a:gd name="T4" fmla="*/ 0 w 21600"/>
              <a:gd name="T5" fmla="*/ 20641 h 3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12295" name="Arc 7"/>
          <p:cNvSpPr>
            <a:spLocks/>
          </p:cNvSpPr>
          <p:nvPr/>
        </p:nvSpPr>
        <p:spPr bwMode="auto">
          <a:xfrm rot="615963">
            <a:off x="3982807" y="2378395"/>
            <a:ext cx="2338388" cy="3890952"/>
          </a:xfrm>
          <a:custGeom>
            <a:avLst/>
            <a:gdLst>
              <a:gd name="G0" fmla="+- 17456 0 0"/>
              <a:gd name="G1" fmla="+- 21600 0 0"/>
              <a:gd name="G2" fmla="+- 21600 0 0"/>
              <a:gd name="T0" fmla="*/ 5272 w 39056"/>
              <a:gd name="T1" fmla="*/ 3764 h 43200"/>
              <a:gd name="T2" fmla="*/ 0 w 39056"/>
              <a:gd name="T3" fmla="*/ 34321 h 43200"/>
              <a:gd name="T4" fmla="*/ 17456 w 390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0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0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100851" y="51353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4579703" y="-241155"/>
            <a:ext cx="278122" cy="12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905111"/>
            <a:ext cx="152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03" y="1114788"/>
            <a:ext cx="1524000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186656"/>
            <a:ext cx="14478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51375"/>
            <a:ext cx="14478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651375"/>
            <a:ext cx="14478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582 0.3509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46 0.24653 C -0.02565 0.23958 -0.01758 0.23287 -0.01003 0.22824 C -0.0026 0.22384 0.00312 0.22014 0.01198 0.21944 C 0.02083 0.21852 0.03463 0.2213 0.04323 0.22384 C 0.05182 0.22639 0.05716 0.23032 0.06406 0.23518 C 0.07083 0.24028 0.0776 0.24398 0.08476 0.25347 C 0.09193 0.26296 0.09987 0.27685 0.1069 0.2919 C 0.11393 0.30694 0.122 0.32014 0.12747 0.34375 C 0.1332 0.36759 0.13802 0.40556 0.14075 0.43426 C 0.14323 0.46343 0.14557 0.48657 0.14323 0.51806 C 0.14101 0.54954 0.13555 0.59097 0.12747 0.62431 C 0.11953 0.65787 0.10924 0.69236 0.09518 0.71944 C 0.08112 0.7463 0.05833 0.77338 0.04323 0.78704 C 0.02799 0.80069 0.01745 0.79954 0.0043 0.80069 C -0.00885 0.80185 -0.0237 0.80162 -0.03607 0.79398 C -0.04844 0.78657 -0.06055 0.76968 -0.06992 0.75556 C -0.07917 0.7412 -0.08529 0.72546 -0.09193 0.7081 C -0.0987 0.69074 -0.1069 0.66088 -0.1099 0.65139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162 0.00093 C -0.0194 0.00741 -0.01693 0.01412 -0.00899 0.02153 C -0.00091 0.02893 0.01133 0.04074 0.0263 0.04583 C 0.04128 0.05093 0.06523 0.05532 0.08112 0.05162 C 0.09713 0.04792 0.11133 0.03403 0.12213 0.02338 C 0.13294 0.01273 0.14206 -0.00625 0.14609 -0.01227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r="29493" b="61760"/>
          <a:stretch/>
        </p:blipFill>
        <p:spPr bwMode="auto">
          <a:xfrm>
            <a:off x="407367" y="404664"/>
            <a:ext cx="1140606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791744" y="2780928"/>
            <a:ext cx="1368152" cy="100811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6456040" y="4797152"/>
            <a:ext cx="1224136" cy="36004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613A2DB4-1527-4541-BA9F-F36F04B9D062}" vid="{2FEB6224-AC89-4743-BD72-F5ACB2D11B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398</TotalTime>
  <Words>5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Propisi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</dc:creator>
  <cp:lastModifiedBy>Admin</cp:lastModifiedBy>
  <cp:revision>29</cp:revision>
  <dcterms:created xsi:type="dcterms:W3CDTF">2021-09-21T17:58:42Z</dcterms:created>
  <dcterms:modified xsi:type="dcterms:W3CDTF">2021-09-23T11:35:17Z</dcterms:modified>
</cp:coreProperties>
</file>