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93" r:id="rId5"/>
    <p:sldId id="283" r:id="rId6"/>
    <p:sldId id="292" r:id="rId7"/>
    <p:sldId id="278" r:id="rId8"/>
    <p:sldId id="281" r:id="rId9"/>
    <p:sldId id="287" r:id="rId10"/>
    <p:sldId id="280" r:id="rId11"/>
    <p:sldId id="279" r:id="rId12"/>
    <p:sldId id="288" r:id="rId13"/>
    <p:sldId id="289" r:id="rId14"/>
    <p:sldId id="290" r:id="rId15"/>
    <p:sldId id="291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26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6fc6a_ba5d7a58_XL.png"/>
          <p:cNvPicPr>
            <a:picLocks noChangeAspect="1"/>
          </p:cNvPicPr>
          <p:nvPr/>
        </p:nvPicPr>
        <p:blipFill>
          <a:blip r:embed="rId6" cstate="print"/>
          <a:srcRect l="9142" t="3801" r="4335" b="8001"/>
          <a:stretch>
            <a:fillRect/>
          </a:stretch>
        </p:blipFill>
        <p:spPr>
          <a:xfrm>
            <a:off x="0" y="4725144"/>
            <a:ext cx="1828162" cy="21328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itchFamily="34" charset="0"/>
              </a:rPr>
              <a:t>Число 13</a:t>
            </a:r>
          </a:p>
        </p:txBody>
      </p:sp>
      <p:pic>
        <p:nvPicPr>
          <p:cNvPr id="3" name="Рисунок 2" descr="98013660_w640_h640_gn89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4" y="5232031"/>
            <a:ext cx="9144000" cy="1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8013660_w640_h640_gn89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942" y="44624"/>
            <a:ext cx="9144000" cy="1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5" y="188640"/>
            <a:ext cx="909139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978" y="332656"/>
            <a:ext cx="685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580112" y="1844824"/>
            <a:ext cx="3373518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+ 3 = </a:t>
            </a:r>
            <a:r>
              <a:rPr lang="ru-RU" sz="5400" b="1" u="sng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789040"/>
            <a:ext cx="36004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+ 7 = </a:t>
            </a:r>
            <a:r>
              <a:rPr lang="ru-RU" sz="5400" b="1" u="sng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3861048"/>
            <a:ext cx="36004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10 - 7 = </a:t>
            </a:r>
            <a:r>
              <a:rPr lang="ru-RU" sz="5400" b="1" u="sng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94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73008" cy="590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843808" y="1149376"/>
            <a:ext cx="504056" cy="57606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Овал 5"/>
          <p:cNvSpPr/>
          <p:nvPr/>
        </p:nvSpPr>
        <p:spPr>
          <a:xfrm>
            <a:off x="3500264" y="1052736"/>
            <a:ext cx="1215752" cy="67270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Овал 6"/>
          <p:cNvSpPr/>
          <p:nvPr/>
        </p:nvSpPr>
        <p:spPr>
          <a:xfrm>
            <a:off x="7524328" y="1101056"/>
            <a:ext cx="504056" cy="57606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Овал 7"/>
          <p:cNvSpPr/>
          <p:nvPr/>
        </p:nvSpPr>
        <p:spPr>
          <a:xfrm>
            <a:off x="8172400" y="1101056"/>
            <a:ext cx="504056" cy="57606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2506" y="4941168"/>
            <a:ext cx="83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4869160"/>
            <a:ext cx="83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8100" y="4869159"/>
            <a:ext cx="83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56176" y="3212976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08576" y="3286807"/>
            <a:ext cx="78370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164288" y="3229744"/>
            <a:ext cx="0" cy="8557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253068" y="4085456"/>
            <a:ext cx="77531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8100392" y="330943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104421" y="258935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7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692696"/>
            <a:ext cx="8787547" cy="2271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068960"/>
            <a:ext cx="8699527" cy="331236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639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866149"/>
            <a:ext cx="3250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9+ 1= </a:t>
            </a:r>
            <a:r>
              <a:rPr lang="en-US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  <a:endParaRPr lang="ru-RU" sz="60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198" y="5019892"/>
            <a:ext cx="38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1 0+ 1 = </a:t>
            </a:r>
            <a:r>
              <a:rPr lang="en-US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1 </a:t>
            </a:r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5293" y="3892233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4+ 1=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708" y="506811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1 1 + 1= </a:t>
            </a:r>
            <a:r>
              <a:rPr lang="en-US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1 </a:t>
            </a:r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745"/>
            <a:ext cx="1152128" cy="110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93" y="5089835"/>
            <a:ext cx="121031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93" y="3985726"/>
            <a:ext cx="8651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16" y="5251619"/>
            <a:ext cx="118523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9" y="908720"/>
            <a:ext cx="9121431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2492904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3584919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2492904"/>
            <a:ext cx="1584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0715" y="3584918"/>
            <a:ext cx="1584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</p:spTree>
    <p:extLst>
      <p:ext uri="{BB962C8B-B14F-4D97-AF65-F5344CB8AC3E}">
        <p14:creationId xmlns:p14="http://schemas.microsoft.com/office/powerpoint/2010/main" val="14812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48680"/>
            <a:ext cx="8949865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689" y="3780057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3 +2 =</a:t>
            </a:r>
            <a:r>
              <a:rPr lang="en-US" sz="6000" b="1" u="sng" dirty="0">
                <a:solidFill>
                  <a:srgbClr val="0000CC"/>
                </a:solidFill>
                <a:latin typeface="Propisi" panose="02000508030000020003" pitchFamily="2" charset="0"/>
              </a:rPr>
              <a:t>5</a:t>
            </a:r>
            <a:endParaRPr lang="ru-RU" sz="6000" b="1" u="sng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5A470AF-17A1-44E1-8AAB-A4F4FE0B7124}"/>
              </a:ext>
            </a:extLst>
          </p:cNvPr>
          <p:cNvSpPr/>
          <p:nvPr/>
        </p:nvSpPr>
        <p:spPr>
          <a:xfrm>
            <a:off x="1979712" y="836712"/>
            <a:ext cx="4780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  <a:endParaRPr lang="ru-RU" sz="6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FC0EA2-278E-4446-B529-DFA919DE4BD4}"/>
              </a:ext>
            </a:extLst>
          </p:cNvPr>
          <p:cNvSpPr/>
          <p:nvPr/>
        </p:nvSpPr>
        <p:spPr>
          <a:xfrm>
            <a:off x="3837492" y="836711"/>
            <a:ext cx="4908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  <a:endParaRPr lang="ru-RU" sz="6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1" y="3717032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7290" y="4680645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Ответ: </a:t>
            </a:r>
            <a:r>
              <a:rPr lang="ru-RU" sz="60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5</a:t>
            </a:r>
            <a:r>
              <a:rPr lang="ru-RU" sz="7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7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овощей..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63691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Задача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607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4704"/>
            <a:ext cx="9105900" cy="42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2EBE72-AE07-46DC-9D84-1450A234EFBF}"/>
              </a:ext>
            </a:extLst>
          </p:cNvPr>
          <p:cNvSpPr/>
          <p:nvPr/>
        </p:nvSpPr>
        <p:spPr>
          <a:xfrm>
            <a:off x="4860032" y="3140968"/>
            <a:ext cx="936104" cy="12961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36712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1" t="33688" r="35317" b="33156"/>
          <a:stretch/>
        </p:blipFill>
        <p:spPr>
          <a:xfrm>
            <a:off x="2915816" y="2276872"/>
            <a:ext cx="3744416" cy="41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57" name="Picture 69" descr="img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r="3018"/>
          <a:stretch>
            <a:fillRect/>
          </a:stretch>
        </p:blipFill>
        <p:spPr bwMode="auto">
          <a:xfrm>
            <a:off x="381000" y="1143000"/>
            <a:ext cx="28511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352800" y="54864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4419600" y="54864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4419600" y="44196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4419600" y="33528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419600" y="22860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5486400" y="54864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5486400" y="44196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5486400" y="33528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5486400" y="22860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6553200" y="54864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6553200" y="44196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6553200" y="33528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6553200" y="22860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3" name="Rectangle 21"/>
          <p:cNvSpPr>
            <a:spLocks noChangeArrowheads="1"/>
          </p:cNvSpPr>
          <p:nvPr/>
        </p:nvSpPr>
        <p:spPr bwMode="auto">
          <a:xfrm>
            <a:off x="7620000" y="54864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4" name="Rectangle 22"/>
          <p:cNvSpPr>
            <a:spLocks noChangeArrowheads="1"/>
          </p:cNvSpPr>
          <p:nvPr/>
        </p:nvSpPr>
        <p:spPr bwMode="auto">
          <a:xfrm>
            <a:off x="7620000" y="44196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5" name="Rectangle 23"/>
          <p:cNvSpPr>
            <a:spLocks noChangeArrowheads="1"/>
          </p:cNvSpPr>
          <p:nvPr/>
        </p:nvSpPr>
        <p:spPr bwMode="auto">
          <a:xfrm>
            <a:off x="7620000" y="33528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7620000" y="22860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3352800" y="12192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4419600" y="12192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9" name="Rectangle 27"/>
          <p:cNvSpPr>
            <a:spLocks noChangeArrowheads="1"/>
          </p:cNvSpPr>
          <p:nvPr/>
        </p:nvSpPr>
        <p:spPr bwMode="auto">
          <a:xfrm>
            <a:off x="5486400" y="12192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20" name="Rectangle 28"/>
          <p:cNvSpPr>
            <a:spLocks noChangeArrowheads="1"/>
          </p:cNvSpPr>
          <p:nvPr/>
        </p:nvSpPr>
        <p:spPr bwMode="auto">
          <a:xfrm>
            <a:off x="6553200" y="12192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21" name="Rectangle 29"/>
          <p:cNvSpPr>
            <a:spLocks noChangeArrowheads="1"/>
          </p:cNvSpPr>
          <p:nvPr/>
        </p:nvSpPr>
        <p:spPr bwMode="auto">
          <a:xfrm>
            <a:off x="7620000" y="1219200"/>
            <a:ext cx="1066800" cy="1066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22" name="Rectangle 30"/>
          <p:cNvSpPr>
            <a:spLocks noChangeArrowheads="1"/>
          </p:cNvSpPr>
          <p:nvPr/>
        </p:nvSpPr>
        <p:spPr bwMode="auto">
          <a:xfrm>
            <a:off x="3352800" y="44196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23" name="Rectangle 31"/>
          <p:cNvSpPr>
            <a:spLocks noChangeArrowheads="1"/>
          </p:cNvSpPr>
          <p:nvPr/>
        </p:nvSpPr>
        <p:spPr bwMode="auto">
          <a:xfrm>
            <a:off x="3352800" y="33528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24" name="Rectangle 32"/>
          <p:cNvSpPr>
            <a:spLocks noChangeArrowheads="1"/>
          </p:cNvSpPr>
          <p:nvPr/>
        </p:nvSpPr>
        <p:spPr bwMode="auto">
          <a:xfrm>
            <a:off x="3352800" y="22860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25" name="Text Box 34"/>
          <p:cNvSpPr txBox="1">
            <a:spLocks noChangeArrowheads="1"/>
          </p:cNvSpPr>
          <p:nvPr/>
        </p:nvSpPr>
        <p:spPr bwMode="auto">
          <a:xfrm>
            <a:off x="3429000" y="15462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10-0</a:t>
            </a:r>
          </a:p>
        </p:txBody>
      </p:sp>
      <p:sp>
        <p:nvSpPr>
          <p:cNvPr id="4126" name="Text Box 35"/>
          <p:cNvSpPr txBox="1">
            <a:spLocks noChangeArrowheads="1"/>
          </p:cNvSpPr>
          <p:nvPr/>
        </p:nvSpPr>
        <p:spPr bwMode="auto">
          <a:xfrm>
            <a:off x="4495800" y="152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7+3</a:t>
            </a:r>
          </a:p>
        </p:txBody>
      </p:sp>
      <p:sp>
        <p:nvSpPr>
          <p:cNvPr id="4127" name="Text Box 36"/>
          <p:cNvSpPr txBox="1">
            <a:spLocks noChangeArrowheads="1"/>
          </p:cNvSpPr>
          <p:nvPr/>
        </p:nvSpPr>
        <p:spPr bwMode="auto">
          <a:xfrm>
            <a:off x="76962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9-2</a:t>
            </a:r>
          </a:p>
        </p:txBody>
      </p:sp>
      <p:sp>
        <p:nvSpPr>
          <p:cNvPr id="4128" name="Text Box 37"/>
          <p:cNvSpPr txBox="1">
            <a:spLocks noChangeArrowheads="1"/>
          </p:cNvSpPr>
          <p:nvPr/>
        </p:nvSpPr>
        <p:spPr bwMode="auto">
          <a:xfrm>
            <a:off x="5562600" y="4724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9+1</a:t>
            </a:r>
          </a:p>
        </p:txBody>
      </p:sp>
      <p:sp>
        <p:nvSpPr>
          <p:cNvPr id="4129" name="Text Box 38"/>
          <p:cNvSpPr txBox="1">
            <a:spLocks noChangeArrowheads="1"/>
          </p:cNvSpPr>
          <p:nvPr/>
        </p:nvSpPr>
        <p:spPr bwMode="auto">
          <a:xfrm>
            <a:off x="6629400" y="4724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6+4</a:t>
            </a:r>
          </a:p>
        </p:txBody>
      </p:sp>
      <p:sp>
        <p:nvSpPr>
          <p:cNvPr id="4130" name="Text Box 39"/>
          <p:cNvSpPr txBox="1">
            <a:spLocks noChangeArrowheads="1"/>
          </p:cNvSpPr>
          <p:nvPr/>
        </p:nvSpPr>
        <p:spPr bwMode="auto">
          <a:xfrm>
            <a:off x="7620000" y="4724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10-3</a:t>
            </a:r>
          </a:p>
        </p:txBody>
      </p:sp>
      <p:sp>
        <p:nvSpPr>
          <p:cNvPr id="4131" name="Text Box 40"/>
          <p:cNvSpPr txBox="1">
            <a:spLocks noChangeArrowheads="1"/>
          </p:cNvSpPr>
          <p:nvPr/>
        </p:nvSpPr>
        <p:spPr bwMode="auto">
          <a:xfrm>
            <a:off x="6629400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12-2</a:t>
            </a:r>
          </a:p>
        </p:txBody>
      </p:sp>
      <p:sp>
        <p:nvSpPr>
          <p:cNvPr id="4132" name="Text Box 41"/>
          <p:cNvSpPr txBox="1">
            <a:spLocks noChangeArrowheads="1"/>
          </p:cNvSpPr>
          <p:nvPr/>
        </p:nvSpPr>
        <p:spPr bwMode="auto">
          <a:xfrm>
            <a:off x="7620000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8-2</a:t>
            </a:r>
          </a:p>
        </p:txBody>
      </p:sp>
      <p:sp>
        <p:nvSpPr>
          <p:cNvPr id="4133" name="Text Box 42"/>
          <p:cNvSpPr txBox="1">
            <a:spLocks noChangeArrowheads="1"/>
          </p:cNvSpPr>
          <p:nvPr/>
        </p:nvSpPr>
        <p:spPr bwMode="auto">
          <a:xfrm>
            <a:off x="6629400" y="2590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1+9</a:t>
            </a:r>
          </a:p>
        </p:txBody>
      </p:sp>
      <p:sp>
        <p:nvSpPr>
          <p:cNvPr id="4134" name="Text Box 43"/>
          <p:cNvSpPr txBox="1">
            <a:spLocks noChangeArrowheads="1"/>
          </p:cNvSpPr>
          <p:nvPr/>
        </p:nvSpPr>
        <p:spPr bwMode="auto">
          <a:xfrm>
            <a:off x="7620000" y="259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8+2</a:t>
            </a:r>
          </a:p>
        </p:txBody>
      </p:sp>
      <p:sp>
        <p:nvSpPr>
          <p:cNvPr id="4135" name="Text Box 44"/>
          <p:cNvSpPr txBox="1">
            <a:spLocks noChangeArrowheads="1"/>
          </p:cNvSpPr>
          <p:nvPr/>
        </p:nvSpPr>
        <p:spPr bwMode="auto">
          <a:xfrm>
            <a:off x="6629400" y="152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8+1</a:t>
            </a:r>
          </a:p>
        </p:txBody>
      </p:sp>
      <p:sp>
        <p:nvSpPr>
          <p:cNvPr id="4136" name="Text Box 46"/>
          <p:cNvSpPr txBox="1">
            <a:spLocks noChangeArrowheads="1"/>
          </p:cNvSpPr>
          <p:nvPr/>
        </p:nvSpPr>
        <p:spPr bwMode="auto">
          <a:xfrm>
            <a:off x="5562600" y="152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6+2</a:t>
            </a:r>
          </a:p>
        </p:txBody>
      </p:sp>
      <p:sp>
        <p:nvSpPr>
          <p:cNvPr id="4137" name="Text Box 47"/>
          <p:cNvSpPr txBox="1">
            <a:spLocks noChangeArrowheads="1"/>
          </p:cNvSpPr>
          <p:nvPr/>
        </p:nvSpPr>
        <p:spPr bwMode="auto">
          <a:xfrm>
            <a:off x="4495800" y="2590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2+8</a:t>
            </a:r>
          </a:p>
        </p:txBody>
      </p:sp>
      <p:sp>
        <p:nvSpPr>
          <p:cNvPr id="4138" name="Text Box 48"/>
          <p:cNvSpPr txBox="1">
            <a:spLocks noChangeArrowheads="1"/>
          </p:cNvSpPr>
          <p:nvPr/>
        </p:nvSpPr>
        <p:spPr bwMode="auto">
          <a:xfrm>
            <a:off x="3429000" y="3581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2+7</a:t>
            </a:r>
          </a:p>
        </p:txBody>
      </p:sp>
      <p:sp>
        <p:nvSpPr>
          <p:cNvPr id="4139" name="Text Box 49"/>
          <p:cNvSpPr txBox="1">
            <a:spLocks noChangeArrowheads="1"/>
          </p:cNvSpPr>
          <p:nvPr/>
        </p:nvSpPr>
        <p:spPr bwMode="auto">
          <a:xfrm>
            <a:off x="4495800" y="3581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3+7</a:t>
            </a:r>
          </a:p>
        </p:txBody>
      </p:sp>
      <p:sp>
        <p:nvSpPr>
          <p:cNvPr id="4140" name="Text Box 50"/>
          <p:cNvSpPr txBox="1">
            <a:spLocks noChangeArrowheads="1"/>
          </p:cNvSpPr>
          <p:nvPr/>
        </p:nvSpPr>
        <p:spPr bwMode="auto">
          <a:xfrm>
            <a:off x="34290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5+4</a:t>
            </a:r>
          </a:p>
        </p:txBody>
      </p:sp>
      <p:sp>
        <p:nvSpPr>
          <p:cNvPr id="4141" name="Text Box 51"/>
          <p:cNvSpPr txBox="1">
            <a:spLocks noChangeArrowheads="1"/>
          </p:cNvSpPr>
          <p:nvPr/>
        </p:nvSpPr>
        <p:spPr bwMode="auto">
          <a:xfrm>
            <a:off x="34290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3+6</a:t>
            </a:r>
          </a:p>
        </p:txBody>
      </p:sp>
      <p:sp>
        <p:nvSpPr>
          <p:cNvPr id="4142" name="Text Box 52"/>
          <p:cNvSpPr txBox="1">
            <a:spLocks noChangeArrowheads="1"/>
          </p:cNvSpPr>
          <p:nvPr/>
        </p:nvSpPr>
        <p:spPr bwMode="auto">
          <a:xfrm>
            <a:off x="4495800" y="4724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5+5</a:t>
            </a:r>
          </a:p>
        </p:txBody>
      </p:sp>
      <p:sp>
        <p:nvSpPr>
          <p:cNvPr id="4143" name="Text Box 53"/>
          <p:cNvSpPr txBox="1">
            <a:spLocks noChangeArrowheads="1"/>
          </p:cNvSpPr>
          <p:nvPr/>
        </p:nvSpPr>
        <p:spPr bwMode="auto">
          <a:xfrm>
            <a:off x="44958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5+2</a:t>
            </a:r>
          </a:p>
        </p:txBody>
      </p:sp>
      <p:sp>
        <p:nvSpPr>
          <p:cNvPr id="4144" name="Text Box 54"/>
          <p:cNvSpPr txBox="1">
            <a:spLocks noChangeArrowheads="1"/>
          </p:cNvSpPr>
          <p:nvPr/>
        </p:nvSpPr>
        <p:spPr bwMode="auto">
          <a:xfrm>
            <a:off x="55626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15-1</a:t>
            </a:r>
          </a:p>
        </p:txBody>
      </p:sp>
      <p:sp>
        <p:nvSpPr>
          <p:cNvPr id="4145" name="Text Box 55"/>
          <p:cNvSpPr txBox="1">
            <a:spLocks noChangeArrowheads="1"/>
          </p:cNvSpPr>
          <p:nvPr/>
        </p:nvSpPr>
        <p:spPr bwMode="auto">
          <a:xfrm>
            <a:off x="5638800" y="2590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4+4</a:t>
            </a:r>
          </a:p>
        </p:txBody>
      </p:sp>
      <p:sp>
        <p:nvSpPr>
          <p:cNvPr id="4146" name="Text Box 56"/>
          <p:cNvSpPr txBox="1">
            <a:spLocks noChangeArrowheads="1"/>
          </p:cNvSpPr>
          <p:nvPr/>
        </p:nvSpPr>
        <p:spPr bwMode="auto">
          <a:xfrm>
            <a:off x="66294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4+3</a:t>
            </a:r>
          </a:p>
        </p:txBody>
      </p:sp>
      <p:sp>
        <p:nvSpPr>
          <p:cNvPr id="4147" name="Text Box 57"/>
          <p:cNvSpPr txBox="1">
            <a:spLocks noChangeArrowheads="1"/>
          </p:cNvSpPr>
          <p:nvPr/>
        </p:nvSpPr>
        <p:spPr bwMode="auto">
          <a:xfrm>
            <a:off x="3429000" y="2590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9+0</a:t>
            </a:r>
          </a:p>
        </p:txBody>
      </p:sp>
      <p:pic>
        <p:nvPicPr>
          <p:cNvPr id="89147" name="Picture 59" descr="гриб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914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9" name="Text Box 61"/>
          <p:cNvSpPr txBox="1">
            <a:spLocks noChangeArrowheads="1"/>
          </p:cNvSpPr>
          <p:nvPr/>
        </p:nvSpPr>
        <p:spPr bwMode="auto">
          <a:xfrm>
            <a:off x="5562600" y="3581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13-1</a:t>
            </a:r>
          </a:p>
        </p:txBody>
      </p:sp>
      <p:sp>
        <p:nvSpPr>
          <p:cNvPr id="4150" name="Text Box 62"/>
          <p:cNvSpPr txBox="1">
            <a:spLocks noChangeArrowheads="1"/>
          </p:cNvSpPr>
          <p:nvPr/>
        </p:nvSpPr>
        <p:spPr bwMode="auto">
          <a:xfrm>
            <a:off x="1066800" y="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1">
              <a:latin typeface="Tahoma" pitchFamily="34" charset="0"/>
            </a:endParaRPr>
          </a:p>
        </p:txBody>
      </p:sp>
      <p:sp>
        <p:nvSpPr>
          <p:cNvPr id="4151" name="Text Box 63"/>
          <p:cNvSpPr txBox="1">
            <a:spLocks noChangeArrowheads="1"/>
          </p:cNvSpPr>
          <p:nvPr/>
        </p:nvSpPr>
        <p:spPr bwMode="auto">
          <a:xfrm>
            <a:off x="914400" y="0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4152" name="WordArt 66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49530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Лабиринт</a:t>
            </a:r>
          </a:p>
        </p:txBody>
      </p:sp>
      <p:sp>
        <p:nvSpPr>
          <p:cNvPr id="89159" name="Text Box 71"/>
          <p:cNvSpPr txBox="1">
            <a:spLocks noChangeArrowheads="1"/>
          </p:cNvSpPr>
          <p:nvPr/>
        </p:nvSpPr>
        <p:spPr bwMode="auto">
          <a:xfrm>
            <a:off x="7543800" y="14478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  <a:latin typeface="Comic Sans MS" pitchFamily="66" charset="0"/>
              </a:rPr>
              <a:t>УРА!</a:t>
            </a:r>
          </a:p>
        </p:txBody>
      </p:sp>
      <p:pic>
        <p:nvPicPr>
          <p:cNvPr id="4154" name="Picture 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257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WordArt 4"/>
          <p:cNvSpPr>
            <a:spLocks noChangeArrowheads="1" noChangeShapeType="1" noTextEdit="1"/>
          </p:cNvSpPr>
          <p:nvPr/>
        </p:nvSpPr>
        <p:spPr bwMode="auto">
          <a:xfrm>
            <a:off x="539552" y="738187"/>
            <a:ext cx="8299648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Выбрать примеры, в которых получается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1282834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185 C -0.05955 0.03375 -0.11945 0.06959 -0.16632 0.05734 C -0.2132 0.04508 -0.19914 -0.05966 -0.28056 -0.07584 C -0.36198 -0.09203 -0.57552 -0.06682 -0.65521 -0.04 C -0.7349 -0.01318 -0.74011 0.06289 -0.75834 0.08485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89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34" y="-18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59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5438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000000"/>
                </a:solidFill>
                <a:latin typeface="Times New Roman" pitchFamily="18" charset="0"/>
              </a:rPr>
              <a:t>10 - 7 =			7 + 2 =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000000"/>
                </a:solidFill>
                <a:latin typeface="Times New Roman" pitchFamily="18" charset="0"/>
              </a:rPr>
              <a:t>4 + 6 =			8 - 5 =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000000"/>
                </a:solidFill>
                <a:latin typeface="Times New Roman" pitchFamily="18" charset="0"/>
              </a:rPr>
              <a:t>9 - 6 =			10 +2 =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000000"/>
                </a:solidFill>
                <a:latin typeface="Times New Roman" pitchFamily="18" charset="0"/>
              </a:rPr>
              <a:t>5 + 4 =			12 -10 =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667000" y="22098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411760" y="3201211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2667000" y="42672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6096000" y="12192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6248400" y="2209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6248400" y="32004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6324600" y="41910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8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685800" y="228600"/>
            <a:ext cx="741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rgbClr val="990000"/>
                </a:solidFill>
                <a:latin typeface="Monotype Corsiva" pitchFamily="66" charset="0"/>
              </a:rPr>
              <a:t>Реши  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78353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/>
      <p:bldP spid="164868" grpId="0"/>
      <p:bldP spid="164869" grpId="0"/>
      <p:bldP spid="164870" grpId="0"/>
      <p:bldP spid="164871" grpId="0"/>
      <p:bldP spid="164872" grpId="0"/>
      <p:bldP spid="164873" grpId="0"/>
      <p:bldP spid="1648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019-11-27-13-51-47.png"/>
          <p:cNvPicPr>
            <a:picLocks noGrp="1" noChangeAspect="1"/>
          </p:cNvPicPr>
          <p:nvPr>
            <p:ph idx="1"/>
          </p:nvPr>
        </p:nvPicPr>
        <p:blipFill>
          <a:blip r:embed="rId2"/>
          <a:srcRect t="3333" r="90950"/>
          <a:stretch>
            <a:fillRect/>
          </a:stretch>
        </p:blipFill>
        <p:spPr>
          <a:xfrm>
            <a:off x="285720" y="714356"/>
            <a:ext cx="571506" cy="4806350"/>
          </a:xfrm>
        </p:spPr>
      </p:pic>
      <p:pic>
        <p:nvPicPr>
          <p:cNvPr id="5" name="Содержимое 6" descr="2019-11-27-13-51-47.png"/>
          <p:cNvPicPr>
            <a:picLocks noChangeAspect="1"/>
          </p:cNvPicPr>
          <p:nvPr/>
        </p:nvPicPr>
        <p:blipFill>
          <a:blip r:embed="rId2"/>
          <a:srcRect l="73037" r="17256"/>
          <a:stretch>
            <a:fillRect/>
          </a:stretch>
        </p:blipFill>
        <p:spPr>
          <a:xfrm>
            <a:off x="3851920" y="574476"/>
            <a:ext cx="642942" cy="5017668"/>
          </a:xfrm>
          <a:prstGeom prst="rect">
            <a:avLst/>
          </a:prstGeom>
        </p:spPr>
      </p:pic>
      <p:pic>
        <p:nvPicPr>
          <p:cNvPr id="6" name="Содержимое 6" descr="2019-11-27-13-51-47.png"/>
          <p:cNvPicPr>
            <a:picLocks noChangeAspect="1"/>
          </p:cNvPicPr>
          <p:nvPr/>
        </p:nvPicPr>
        <p:blipFill>
          <a:blip r:embed="rId2"/>
          <a:srcRect l="27557" t="15167" r="63257"/>
          <a:stretch>
            <a:fillRect/>
          </a:stretch>
        </p:blipFill>
        <p:spPr>
          <a:xfrm>
            <a:off x="8001024" y="1214422"/>
            <a:ext cx="609118" cy="4429156"/>
          </a:xfrm>
          <a:prstGeom prst="rect">
            <a:avLst/>
          </a:prstGeom>
        </p:spPr>
      </p:pic>
      <p:pic>
        <p:nvPicPr>
          <p:cNvPr id="7" name="Содержимое 6" descr="2019-11-27-13-51-47.png"/>
          <p:cNvPicPr>
            <a:picLocks noChangeAspect="1"/>
          </p:cNvPicPr>
          <p:nvPr/>
        </p:nvPicPr>
        <p:blipFill>
          <a:blip r:embed="rId2"/>
          <a:srcRect l="9185" t="8750" r="81629"/>
          <a:stretch>
            <a:fillRect/>
          </a:stretch>
        </p:blipFill>
        <p:spPr>
          <a:xfrm>
            <a:off x="7429520" y="1214422"/>
            <a:ext cx="566282" cy="4429132"/>
          </a:xfrm>
          <a:prstGeom prst="rect">
            <a:avLst/>
          </a:prstGeom>
        </p:spPr>
      </p:pic>
      <p:pic>
        <p:nvPicPr>
          <p:cNvPr id="8" name="Содержимое 6" descr="2019-11-27-13-51-47.png"/>
          <p:cNvPicPr>
            <a:picLocks noChangeAspect="1"/>
          </p:cNvPicPr>
          <p:nvPr/>
        </p:nvPicPr>
        <p:blipFill>
          <a:blip r:embed="rId2"/>
          <a:srcRect t="8000" r="90814"/>
          <a:stretch>
            <a:fillRect/>
          </a:stretch>
        </p:blipFill>
        <p:spPr>
          <a:xfrm>
            <a:off x="6786578" y="1142984"/>
            <a:ext cx="570727" cy="4500570"/>
          </a:xfrm>
          <a:prstGeom prst="rect">
            <a:avLst/>
          </a:prstGeom>
        </p:spPr>
      </p:pic>
      <p:pic>
        <p:nvPicPr>
          <p:cNvPr id="9" name="Содержимое 6" descr="2019-11-27-13-51-47.png"/>
          <p:cNvPicPr>
            <a:picLocks noChangeAspect="1"/>
          </p:cNvPicPr>
          <p:nvPr/>
        </p:nvPicPr>
        <p:blipFill>
          <a:blip r:embed="rId2"/>
          <a:srcRect l="36200" t="3333" r="54750"/>
          <a:stretch>
            <a:fillRect/>
          </a:stretch>
        </p:blipFill>
        <p:spPr>
          <a:xfrm>
            <a:off x="2267744" y="796632"/>
            <a:ext cx="571504" cy="4806350"/>
          </a:xfrm>
          <a:prstGeom prst="rect">
            <a:avLst/>
          </a:prstGeom>
        </p:spPr>
      </p:pic>
      <p:pic>
        <p:nvPicPr>
          <p:cNvPr id="10" name="Содержимое 6" descr="2019-11-27-13-51-47.png"/>
          <p:cNvPicPr>
            <a:picLocks noChangeAspect="1"/>
          </p:cNvPicPr>
          <p:nvPr/>
        </p:nvPicPr>
        <p:blipFill>
          <a:blip r:embed="rId2"/>
          <a:srcRect l="27150" t="3333" r="63800"/>
          <a:stretch>
            <a:fillRect/>
          </a:stretch>
        </p:blipFill>
        <p:spPr>
          <a:xfrm>
            <a:off x="1747866" y="724831"/>
            <a:ext cx="571504" cy="4806350"/>
          </a:xfrm>
          <a:prstGeom prst="rect">
            <a:avLst/>
          </a:prstGeom>
        </p:spPr>
      </p:pic>
      <p:pic>
        <p:nvPicPr>
          <p:cNvPr id="11" name="Содержимое 6" descr="2019-11-27-13-51-47.png"/>
          <p:cNvPicPr>
            <a:picLocks noChangeAspect="1"/>
          </p:cNvPicPr>
          <p:nvPr/>
        </p:nvPicPr>
        <p:blipFill>
          <a:blip r:embed="rId2"/>
          <a:srcRect l="7919" t="3333" r="81900"/>
          <a:stretch>
            <a:fillRect/>
          </a:stretch>
        </p:blipFill>
        <p:spPr>
          <a:xfrm>
            <a:off x="710862" y="748577"/>
            <a:ext cx="642942" cy="4806350"/>
          </a:xfrm>
          <a:prstGeom prst="rect">
            <a:avLst/>
          </a:prstGeom>
        </p:spPr>
      </p:pic>
      <p:pic>
        <p:nvPicPr>
          <p:cNvPr id="12" name="Содержимое 6" descr="2019-11-27-13-51-47.png"/>
          <p:cNvPicPr>
            <a:picLocks noChangeAspect="1"/>
          </p:cNvPicPr>
          <p:nvPr/>
        </p:nvPicPr>
        <p:blipFill>
          <a:blip r:embed="rId2"/>
          <a:srcRect l="18100" t="3333" r="73981"/>
          <a:stretch>
            <a:fillRect/>
          </a:stretch>
        </p:blipFill>
        <p:spPr>
          <a:xfrm>
            <a:off x="1259632" y="796632"/>
            <a:ext cx="500066" cy="4806350"/>
          </a:xfrm>
          <a:prstGeom prst="rect">
            <a:avLst/>
          </a:prstGeom>
        </p:spPr>
      </p:pic>
      <p:pic>
        <p:nvPicPr>
          <p:cNvPr id="13" name="Содержимое 6" descr="2019-11-27-13-51-47.png"/>
          <p:cNvPicPr>
            <a:picLocks noChangeAspect="1"/>
          </p:cNvPicPr>
          <p:nvPr/>
        </p:nvPicPr>
        <p:blipFill>
          <a:blip r:embed="rId2"/>
          <a:srcRect l="55431" t="3333" r="35519"/>
          <a:stretch>
            <a:fillRect/>
          </a:stretch>
        </p:blipFill>
        <p:spPr>
          <a:xfrm>
            <a:off x="3389461" y="740834"/>
            <a:ext cx="571504" cy="4806350"/>
          </a:xfrm>
          <a:prstGeom prst="rect">
            <a:avLst/>
          </a:prstGeom>
        </p:spPr>
      </p:pic>
      <p:pic>
        <p:nvPicPr>
          <p:cNvPr id="14" name="Содержимое 6" descr="2019-11-27-13-51-47.png"/>
          <p:cNvPicPr>
            <a:picLocks noChangeAspect="1"/>
          </p:cNvPicPr>
          <p:nvPr/>
        </p:nvPicPr>
        <p:blipFill>
          <a:blip r:embed="rId2"/>
          <a:srcRect l="45250" t="3333" r="45700"/>
          <a:stretch>
            <a:fillRect/>
          </a:stretch>
        </p:blipFill>
        <p:spPr>
          <a:xfrm>
            <a:off x="2796788" y="785794"/>
            <a:ext cx="571504" cy="4806350"/>
          </a:xfrm>
          <a:prstGeom prst="rect">
            <a:avLst/>
          </a:prstGeom>
        </p:spPr>
      </p:pic>
      <p:pic>
        <p:nvPicPr>
          <p:cNvPr id="15" name="Содержимое 6" descr="2019-11-27-13-51-47.png"/>
          <p:cNvPicPr>
            <a:picLocks noChangeAspect="1"/>
          </p:cNvPicPr>
          <p:nvPr/>
        </p:nvPicPr>
        <p:blipFill>
          <a:blip r:embed="rId2"/>
          <a:srcRect l="82744" r="8628"/>
          <a:stretch>
            <a:fillRect/>
          </a:stretch>
        </p:blipFill>
        <p:spPr>
          <a:xfrm>
            <a:off x="4462213" y="555792"/>
            <a:ext cx="571504" cy="5017668"/>
          </a:xfrm>
          <a:prstGeom prst="rect">
            <a:avLst/>
          </a:prstGeom>
        </p:spPr>
      </p:pic>
      <p:pic>
        <p:nvPicPr>
          <p:cNvPr id="16" name="Содержимое 6" descr="2019-11-27-13-51-47.png"/>
          <p:cNvPicPr>
            <a:picLocks noChangeAspect="1"/>
          </p:cNvPicPr>
          <p:nvPr/>
        </p:nvPicPr>
        <p:blipFill>
          <a:blip r:embed="rId2"/>
          <a:srcRect l="92450"/>
          <a:stretch>
            <a:fillRect/>
          </a:stretch>
        </p:blipFill>
        <p:spPr>
          <a:xfrm>
            <a:off x="5058574" y="554472"/>
            <a:ext cx="500066" cy="50176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5429264"/>
            <a:ext cx="56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1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624" y="54292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2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47110" y="5429264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1405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07274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97018" y="5512756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09339" y="5500701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01782" y="550070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17650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08497" y="5500699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25719" y="5531181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59776" y="5541357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72462" y="557214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61517" y="44624"/>
            <a:ext cx="5707073" cy="9336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9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+ 3 = 13</a:t>
            </a:r>
          </a:p>
        </p:txBody>
      </p:sp>
    </p:spTree>
    <p:extLst>
      <p:ext uri="{BB962C8B-B14F-4D97-AF65-F5344CB8AC3E}">
        <p14:creationId xmlns:p14="http://schemas.microsoft.com/office/powerpoint/2010/main" val="10206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019-11-27-13-51-47.png"/>
          <p:cNvPicPr>
            <a:picLocks noGrp="1" noChangeAspect="1"/>
          </p:cNvPicPr>
          <p:nvPr>
            <p:ph idx="1"/>
          </p:nvPr>
        </p:nvPicPr>
        <p:blipFill>
          <a:blip r:embed="rId2"/>
          <a:srcRect t="3333" r="90950"/>
          <a:stretch>
            <a:fillRect/>
          </a:stretch>
        </p:blipFill>
        <p:spPr>
          <a:xfrm>
            <a:off x="285720" y="714356"/>
            <a:ext cx="571506" cy="4806350"/>
          </a:xfrm>
        </p:spPr>
      </p:pic>
      <p:pic>
        <p:nvPicPr>
          <p:cNvPr id="5" name="Содержимое 6" descr="2019-11-27-13-51-47.png"/>
          <p:cNvPicPr>
            <a:picLocks noChangeAspect="1"/>
          </p:cNvPicPr>
          <p:nvPr/>
        </p:nvPicPr>
        <p:blipFill>
          <a:blip r:embed="rId2"/>
          <a:srcRect l="73037" r="17256"/>
          <a:stretch>
            <a:fillRect/>
          </a:stretch>
        </p:blipFill>
        <p:spPr>
          <a:xfrm>
            <a:off x="4714876" y="642918"/>
            <a:ext cx="642942" cy="5017668"/>
          </a:xfrm>
          <a:prstGeom prst="rect">
            <a:avLst/>
          </a:prstGeom>
        </p:spPr>
      </p:pic>
      <p:pic>
        <p:nvPicPr>
          <p:cNvPr id="6" name="Содержимое 6" descr="2019-11-27-13-51-47.png"/>
          <p:cNvPicPr>
            <a:picLocks noChangeAspect="1"/>
          </p:cNvPicPr>
          <p:nvPr/>
        </p:nvPicPr>
        <p:blipFill>
          <a:blip r:embed="rId2"/>
          <a:srcRect l="27557" t="15167" r="63257"/>
          <a:stretch>
            <a:fillRect/>
          </a:stretch>
        </p:blipFill>
        <p:spPr>
          <a:xfrm>
            <a:off x="8001024" y="1214422"/>
            <a:ext cx="609118" cy="4429156"/>
          </a:xfrm>
          <a:prstGeom prst="rect">
            <a:avLst/>
          </a:prstGeom>
        </p:spPr>
      </p:pic>
      <p:pic>
        <p:nvPicPr>
          <p:cNvPr id="7" name="Содержимое 6" descr="2019-11-27-13-51-47.png"/>
          <p:cNvPicPr>
            <a:picLocks noChangeAspect="1"/>
          </p:cNvPicPr>
          <p:nvPr/>
        </p:nvPicPr>
        <p:blipFill>
          <a:blip r:embed="rId2"/>
          <a:srcRect l="9185" t="8750" r="81629"/>
          <a:stretch>
            <a:fillRect/>
          </a:stretch>
        </p:blipFill>
        <p:spPr>
          <a:xfrm>
            <a:off x="7429520" y="1214422"/>
            <a:ext cx="566282" cy="4429132"/>
          </a:xfrm>
          <a:prstGeom prst="rect">
            <a:avLst/>
          </a:prstGeom>
        </p:spPr>
      </p:pic>
      <p:pic>
        <p:nvPicPr>
          <p:cNvPr id="8" name="Содержимое 6" descr="2019-11-27-13-51-47.png"/>
          <p:cNvPicPr>
            <a:picLocks noChangeAspect="1"/>
          </p:cNvPicPr>
          <p:nvPr/>
        </p:nvPicPr>
        <p:blipFill>
          <a:blip r:embed="rId2"/>
          <a:srcRect t="8000" r="90814"/>
          <a:stretch>
            <a:fillRect/>
          </a:stretch>
        </p:blipFill>
        <p:spPr>
          <a:xfrm>
            <a:off x="6786578" y="1142984"/>
            <a:ext cx="570727" cy="4500570"/>
          </a:xfrm>
          <a:prstGeom prst="rect">
            <a:avLst/>
          </a:prstGeom>
        </p:spPr>
      </p:pic>
      <p:pic>
        <p:nvPicPr>
          <p:cNvPr id="9" name="Содержимое 6" descr="2019-11-27-13-51-47.png"/>
          <p:cNvPicPr>
            <a:picLocks noChangeAspect="1"/>
          </p:cNvPicPr>
          <p:nvPr/>
        </p:nvPicPr>
        <p:blipFill>
          <a:blip r:embed="rId2"/>
          <a:srcRect l="36200" t="3333" r="54750"/>
          <a:stretch>
            <a:fillRect/>
          </a:stretch>
        </p:blipFill>
        <p:spPr>
          <a:xfrm>
            <a:off x="2714612" y="785794"/>
            <a:ext cx="571504" cy="4806350"/>
          </a:xfrm>
          <a:prstGeom prst="rect">
            <a:avLst/>
          </a:prstGeom>
        </p:spPr>
      </p:pic>
      <p:pic>
        <p:nvPicPr>
          <p:cNvPr id="10" name="Содержимое 6" descr="2019-11-27-13-51-47.png"/>
          <p:cNvPicPr>
            <a:picLocks noChangeAspect="1"/>
          </p:cNvPicPr>
          <p:nvPr/>
        </p:nvPicPr>
        <p:blipFill>
          <a:blip r:embed="rId2"/>
          <a:srcRect l="27150" t="3333" r="63800"/>
          <a:stretch>
            <a:fillRect/>
          </a:stretch>
        </p:blipFill>
        <p:spPr>
          <a:xfrm>
            <a:off x="2143108" y="785794"/>
            <a:ext cx="571504" cy="4806350"/>
          </a:xfrm>
          <a:prstGeom prst="rect">
            <a:avLst/>
          </a:prstGeom>
        </p:spPr>
      </p:pic>
      <p:pic>
        <p:nvPicPr>
          <p:cNvPr id="11" name="Содержимое 6" descr="2019-11-27-13-51-47.png"/>
          <p:cNvPicPr>
            <a:picLocks noChangeAspect="1"/>
          </p:cNvPicPr>
          <p:nvPr/>
        </p:nvPicPr>
        <p:blipFill>
          <a:blip r:embed="rId2"/>
          <a:srcRect l="7919" t="3333" r="81900"/>
          <a:stretch>
            <a:fillRect/>
          </a:stretch>
        </p:blipFill>
        <p:spPr>
          <a:xfrm>
            <a:off x="857224" y="714356"/>
            <a:ext cx="642942" cy="4806350"/>
          </a:xfrm>
          <a:prstGeom prst="rect">
            <a:avLst/>
          </a:prstGeom>
        </p:spPr>
      </p:pic>
      <p:pic>
        <p:nvPicPr>
          <p:cNvPr id="12" name="Содержимое 6" descr="2019-11-27-13-51-47.png"/>
          <p:cNvPicPr>
            <a:picLocks noChangeAspect="1"/>
          </p:cNvPicPr>
          <p:nvPr/>
        </p:nvPicPr>
        <p:blipFill>
          <a:blip r:embed="rId2"/>
          <a:srcRect l="18100" t="3333" r="73981"/>
          <a:stretch>
            <a:fillRect/>
          </a:stretch>
        </p:blipFill>
        <p:spPr>
          <a:xfrm>
            <a:off x="1571604" y="785794"/>
            <a:ext cx="500066" cy="4806350"/>
          </a:xfrm>
          <a:prstGeom prst="rect">
            <a:avLst/>
          </a:prstGeom>
        </p:spPr>
      </p:pic>
      <p:pic>
        <p:nvPicPr>
          <p:cNvPr id="13" name="Содержимое 6" descr="2019-11-27-13-51-47.png"/>
          <p:cNvPicPr>
            <a:picLocks noChangeAspect="1"/>
          </p:cNvPicPr>
          <p:nvPr/>
        </p:nvPicPr>
        <p:blipFill>
          <a:blip r:embed="rId2"/>
          <a:srcRect l="55431" t="3333" r="35519"/>
          <a:stretch>
            <a:fillRect/>
          </a:stretch>
        </p:blipFill>
        <p:spPr>
          <a:xfrm>
            <a:off x="4071934" y="785794"/>
            <a:ext cx="571504" cy="4806350"/>
          </a:xfrm>
          <a:prstGeom prst="rect">
            <a:avLst/>
          </a:prstGeom>
        </p:spPr>
      </p:pic>
      <p:pic>
        <p:nvPicPr>
          <p:cNvPr id="14" name="Содержимое 6" descr="2019-11-27-13-51-47.png"/>
          <p:cNvPicPr>
            <a:picLocks noChangeAspect="1"/>
          </p:cNvPicPr>
          <p:nvPr/>
        </p:nvPicPr>
        <p:blipFill>
          <a:blip r:embed="rId2"/>
          <a:srcRect l="45250" t="3333" r="45700"/>
          <a:stretch>
            <a:fillRect/>
          </a:stretch>
        </p:blipFill>
        <p:spPr>
          <a:xfrm>
            <a:off x="3357554" y="785794"/>
            <a:ext cx="571504" cy="4806350"/>
          </a:xfrm>
          <a:prstGeom prst="rect">
            <a:avLst/>
          </a:prstGeom>
        </p:spPr>
      </p:pic>
      <p:pic>
        <p:nvPicPr>
          <p:cNvPr id="15" name="Содержимое 6" descr="2019-11-27-13-51-47.png"/>
          <p:cNvPicPr>
            <a:picLocks noChangeAspect="1"/>
          </p:cNvPicPr>
          <p:nvPr/>
        </p:nvPicPr>
        <p:blipFill>
          <a:blip r:embed="rId2"/>
          <a:srcRect l="82744" r="8628"/>
          <a:stretch>
            <a:fillRect/>
          </a:stretch>
        </p:blipFill>
        <p:spPr>
          <a:xfrm>
            <a:off x="5429256" y="642918"/>
            <a:ext cx="571504" cy="5017668"/>
          </a:xfrm>
          <a:prstGeom prst="rect">
            <a:avLst/>
          </a:prstGeom>
        </p:spPr>
      </p:pic>
      <p:pic>
        <p:nvPicPr>
          <p:cNvPr id="16" name="Содержимое 6" descr="2019-11-27-13-51-47.png"/>
          <p:cNvPicPr>
            <a:picLocks noChangeAspect="1"/>
          </p:cNvPicPr>
          <p:nvPr/>
        </p:nvPicPr>
        <p:blipFill>
          <a:blip r:embed="rId2"/>
          <a:srcRect l="92450"/>
          <a:stretch>
            <a:fillRect/>
          </a:stretch>
        </p:blipFill>
        <p:spPr>
          <a:xfrm>
            <a:off x="6143636" y="642918"/>
            <a:ext cx="500066" cy="50176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5429264"/>
            <a:ext cx="56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54292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2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5429264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3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6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557214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7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557214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8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5643578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9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5643578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10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643702" y="557214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86644" y="557214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12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72462" y="557214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13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61517" y="44624"/>
            <a:ext cx="5707073" cy="9336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9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3 - 3 </a:t>
            </a:r>
            <a:r>
              <a:rPr lang="ru-RU" sz="96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10</a:t>
            </a:r>
            <a:endParaRPr lang="ru-RU" sz="9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8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019-11-27-13-51-47.png"/>
          <p:cNvPicPr>
            <a:picLocks noGrp="1" noChangeAspect="1"/>
          </p:cNvPicPr>
          <p:nvPr>
            <p:ph idx="1"/>
          </p:nvPr>
        </p:nvPicPr>
        <p:blipFill>
          <a:blip r:embed="rId2"/>
          <a:srcRect t="3333" r="90950"/>
          <a:stretch>
            <a:fillRect/>
          </a:stretch>
        </p:blipFill>
        <p:spPr>
          <a:xfrm>
            <a:off x="285720" y="714356"/>
            <a:ext cx="571506" cy="4806350"/>
          </a:xfrm>
        </p:spPr>
      </p:pic>
      <p:pic>
        <p:nvPicPr>
          <p:cNvPr id="5" name="Содержимое 6" descr="2019-11-27-13-51-47.png"/>
          <p:cNvPicPr>
            <a:picLocks noChangeAspect="1"/>
          </p:cNvPicPr>
          <p:nvPr/>
        </p:nvPicPr>
        <p:blipFill>
          <a:blip r:embed="rId2"/>
          <a:srcRect l="73037" r="17256"/>
          <a:stretch>
            <a:fillRect/>
          </a:stretch>
        </p:blipFill>
        <p:spPr>
          <a:xfrm>
            <a:off x="4714876" y="642918"/>
            <a:ext cx="642942" cy="5017668"/>
          </a:xfrm>
          <a:prstGeom prst="rect">
            <a:avLst/>
          </a:prstGeom>
        </p:spPr>
      </p:pic>
      <p:pic>
        <p:nvPicPr>
          <p:cNvPr id="6" name="Содержимое 6" descr="2019-11-27-13-51-47.png"/>
          <p:cNvPicPr>
            <a:picLocks noChangeAspect="1"/>
          </p:cNvPicPr>
          <p:nvPr/>
        </p:nvPicPr>
        <p:blipFill>
          <a:blip r:embed="rId2"/>
          <a:srcRect l="27557" t="15167" r="63257"/>
          <a:stretch>
            <a:fillRect/>
          </a:stretch>
        </p:blipFill>
        <p:spPr>
          <a:xfrm>
            <a:off x="8001024" y="1214422"/>
            <a:ext cx="609118" cy="4429156"/>
          </a:xfrm>
          <a:prstGeom prst="rect">
            <a:avLst/>
          </a:prstGeom>
        </p:spPr>
      </p:pic>
      <p:pic>
        <p:nvPicPr>
          <p:cNvPr id="7" name="Содержимое 6" descr="2019-11-27-13-51-47.png"/>
          <p:cNvPicPr>
            <a:picLocks noChangeAspect="1"/>
          </p:cNvPicPr>
          <p:nvPr/>
        </p:nvPicPr>
        <p:blipFill>
          <a:blip r:embed="rId2"/>
          <a:srcRect l="9185" t="8750" r="81629"/>
          <a:stretch>
            <a:fillRect/>
          </a:stretch>
        </p:blipFill>
        <p:spPr>
          <a:xfrm>
            <a:off x="7429520" y="1214422"/>
            <a:ext cx="566282" cy="4429132"/>
          </a:xfrm>
          <a:prstGeom prst="rect">
            <a:avLst/>
          </a:prstGeom>
        </p:spPr>
      </p:pic>
      <p:pic>
        <p:nvPicPr>
          <p:cNvPr id="8" name="Содержимое 6" descr="2019-11-27-13-51-47.png"/>
          <p:cNvPicPr>
            <a:picLocks noChangeAspect="1"/>
          </p:cNvPicPr>
          <p:nvPr/>
        </p:nvPicPr>
        <p:blipFill>
          <a:blip r:embed="rId2"/>
          <a:srcRect t="8000" r="90814"/>
          <a:stretch>
            <a:fillRect/>
          </a:stretch>
        </p:blipFill>
        <p:spPr>
          <a:xfrm>
            <a:off x="6786578" y="1142984"/>
            <a:ext cx="570727" cy="4500570"/>
          </a:xfrm>
          <a:prstGeom prst="rect">
            <a:avLst/>
          </a:prstGeom>
        </p:spPr>
      </p:pic>
      <p:pic>
        <p:nvPicPr>
          <p:cNvPr id="9" name="Содержимое 6" descr="2019-11-27-13-51-47.png"/>
          <p:cNvPicPr>
            <a:picLocks noChangeAspect="1"/>
          </p:cNvPicPr>
          <p:nvPr/>
        </p:nvPicPr>
        <p:blipFill>
          <a:blip r:embed="rId2"/>
          <a:srcRect l="36200" t="3333" r="54750"/>
          <a:stretch>
            <a:fillRect/>
          </a:stretch>
        </p:blipFill>
        <p:spPr>
          <a:xfrm>
            <a:off x="2714612" y="785794"/>
            <a:ext cx="571504" cy="4806350"/>
          </a:xfrm>
          <a:prstGeom prst="rect">
            <a:avLst/>
          </a:prstGeom>
        </p:spPr>
      </p:pic>
      <p:pic>
        <p:nvPicPr>
          <p:cNvPr id="10" name="Содержимое 6" descr="2019-11-27-13-51-47.png"/>
          <p:cNvPicPr>
            <a:picLocks noChangeAspect="1"/>
          </p:cNvPicPr>
          <p:nvPr/>
        </p:nvPicPr>
        <p:blipFill>
          <a:blip r:embed="rId2"/>
          <a:srcRect l="27150" t="3333" r="63800"/>
          <a:stretch>
            <a:fillRect/>
          </a:stretch>
        </p:blipFill>
        <p:spPr>
          <a:xfrm>
            <a:off x="2143108" y="785794"/>
            <a:ext cx="571504" cy="4806350"/>
          </a:xfrm>
          <a:prstGeom prst="rect">
            <a:avLst/>
          </a:prstGeom>
        </p:spPr>
      </p:pic>
      <p:pic>
        <p:nvPicPr>
          <p:cNvPr id="11" name="Содержимое 6" descr="2019-11-27-13-51-47.png"/>
          <p:cNvPicPr>
            <a:picLocks noChangeAspect="1"/>
          </p:cNvPicPr>
          <p:nvPr/>
        </p:nvPicPr>
        <p:blipFill>
          <a:blip r:embed="rId2"/>
          <a:srcRect l="7919" t="3333" r="81900"/>
          <a:stretch>
            <a:fillRect/>
          </a:stretch>
        </p:blipFill>
        <p:spPr>
          <a:xfrm>
            <a:off x="857224" y="714356"/>
            <a:ext cx="642942" cy="4806350"/>
          </a:xfrm>
          <a:prstGeom prst="rect">
            <a:avLst/>
          </a:prstGeom>
        </p:spPr>
      </p:pic>
      <p:pic>
        <p:nvPicPr>
          <p:cNvPr id="12" name="Содержимое 6" descr="2019-11-27-13-51-47.png"/>
          <p:cNvPicPr>
            <a:picLocks noChangeAspect="1"/>
          </p:cNvPicPr>
          <p:nvPr/>
        </p:nvPicPr>
        <p:blipFill>
          <a:blip r:embed="rId2"/>
          <a:srcRect l="18100" t="3333" r="73981"/>
          <a:stretch>
            <a:fillRect/>
          </a:stretch>
        </p:blipFill>
        <p:spPr>
          <a:xfrm>
            <a:off x="1571604" y="785794"/>
            <a:ext cx="500066" cy="4806350"/>
          </a:xfrm>
          <a:prstGeom prst="rect">
            <a:avLst/>
          </a:prstGeom>
        </p:spPr>
      </p:pic>
      <p:pic>
        <p:nvPicPr>
          <p:cNvPr id="13" name="Содержимое 6" descr="2019-11-27-13-51-47.png"/>
          <p:cNvPicPr>
            <a:picLocks noChangeAspect="1"/>
          </p:cNvPicPr>
          <p:nvPr/>
        </p:nvPicPr>
        <p:blipFill>
          <a:blip r:embed="rId2"/>
          <a:srcRect l="55431" t="3333" r="35519"/>
          <a:stretch>
            <a:fillRect/>
          </a:stretch>
        </p:blipFill>
        <p:spPr>
          <a:xfrm>
            <a:off x="4071934" y="785794"/>
            <a:ext cx="571504" cy="4806350"/>
          </a:xfrm>
          <a:prstGeom prst="rect">
            <a:avLst/>
          </a:prstGeom>
        </p:spPr>
      </p:pic>
      <p:pic>
        <p:nvPicPr>
          <p:cNvPr id="14" name="Содержимое 6" descr="2019-11-27-13-51-47.png"/>
          <p:cNvPicPr>
            <a:picLocks noChangeAspect="1"/>
          </p:cNvPicPr>
          <p:nvPr/>
        </p:nvPicPr>
        <p:blipFill>
          <a:blip r:embed="rId2"/>
          <a:srcRect l="45250" t="3333" r="45700"/>
          <a:stretch>
            <a:fillRect/>
          </a:stretch>
        </p:blipFill>
        <p:spPr>
          <a:xfrm>
            <a:off x="3357554" y="785794"/>
            <a:ext cx="571504" cy="4806350"/>
          </a:xfrm>
          <a:prstGeom prst="rect">
            <a:avLst/>
          </a:prstGeom>
        </p:spPr>
      </p:pic>
      <p:pic>
        <p:nvPicPr>
          <p:cNvPr id="15" name="Содержимое 6" descr="2019-11-27-13-51-47.png"/>
          <p:cNvPicPr>
            <a:picLocks noChangeAspect="1"/>
          </p:cNvPicPr>
          <p:nvPr/>
        </p:nvPicPr>
        <p:blipFill>
          <a:blip r:embed="rId2"/>
          <a:srcRect l="82744" r="8628"/>
          <a:stretch>
            <a:fillRect/>
          </a:stretch>
        </p:blipFill>
        <p:spPr>
          <a:xfrm>
            <a:off x="5429256" y="642918"/>
            <a:ext cx="571504" cy="5017668"/>
          </a:xfrm>
          <a:prstGeom prst="rect">
            <a:avLst/>
          </a:prstGeom>
        </p:spPr>
      </p:pic>
      <p:pic>
        <p:nvPicPr>
          <p:cNvPr id="16" name="Содержимое 6" descr="2019-11-27-13-51-47.png"/>
          <p:cNvPicPr>
            <a:picLocks noChangeAspect="1"/>
          </p:cNvPicPr>
          <p:nvPr/>
        </p:nvPicPr>
        <p:blipFill>
          <a:blip r:embed="rId2"/>
          <a:srcRect l="92450"/>
          <a:stretch>
            <a:fillRect/>
          </a:stretch>
        </p:blipFill>
        <p:spPr>
          <a:xfrm>
            <a:off x="6143636" y="642918"/>
            <a:ext cx="500066" cy="50176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5429264"/>
            <a:ext cx="56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54292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2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5429264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3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550070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6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557214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7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557214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8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68786" y="5592144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9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61229" y="557214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10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643702" y="557214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86644" y="557214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12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72462" y="557214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13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61517" y="44624"/>
            <a:ext cx="6714939" cy="9336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9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3 - 10 = 3</a:t>
            </a:r>
          </a:p>
        </p:txBody>
      </p:sp>
    </p:spTree>
    <p:extLst>
      <p:ext uri="{BB962C8B-B14F-4D97-AF65-F5344CB8AC3E}">
        <p14:creationId xmlns:p14="http://schemas.microsoft.com/office/powerpoint/2010/main" val="16121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978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7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61" t="2222" r="3361" b="38889"/>
          <a:stretch/>
        </p:blipFill>
        <p:spPr>
          <a:xfrm>
            <a:off x="251520" y="260647"/>
            <a:ext cx="8640960" cy="52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8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207842"/>
            <a:ext cx="9036496" cy="6389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6369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28324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392957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5649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3684" y="326103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3684" y="394671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664" y="26315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=1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9664" y="330037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9664" y="400967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9584" y="25938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7896" y="330140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7896" y="400897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31640" y="5085184"/>
            <a:ext cx="504056" cy="57606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&gt;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373968" y="5814180"/>
            <a:ext cx="504056" cy="57606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&lt;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12160" y="5085184"/>
            <a:ext cx="504056" cy="57606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=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0772" y="4657184"/>
            <a:ext cx="80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12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6692" y="4602553"/>
            <a:ext cx="80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12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0772" y="5391490"/>
            <a:ext cx="80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13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4060" y="5411627"/>
            <a:ext cx="80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10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44632" y="5801216"/>
            <a:ext cx="504056" cy="576064"/>
          </a:xfrm>
          <a:prstGeom prst="ellipse">
            <a:avLst/>
          </a:prstGeom>
          <a:solidFill>
            <a:srgbClr val="E2DA2E"/>
          </a:solidFill>
          <a:ln>
            <a:solidFill>
              <a:srgbClr val="E2D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&gt;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клетка кот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клетка котик</Template>
  <TotalTime>907</TotalTime>
  <Words>210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клетка котик</vt:lpstr>
      <vt:lpstr>Число 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Karpovich-PC</cp:lastModifiedBy>
  <cp:revision>52</cp:revision>
  <dcterms:created xsi:type="dcterms:W3CDTF">2014-02-03T14:54:23Z</dcterms:created>
  <dcterms:modified xsi:type="dcterms:W3CDTF">2024-01-23T13:51:49Z</dcterms:modified>
</cp:coreProperties>
</file>