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76" r:id="rId3"/>
    <p:sldId id="277" r:id="rId4"/>
    <p:sldId id="280" r:id="rId5"/>
    <p:sldId id="256" r:id="rId6"/>
    <p:sldId id="273" r:id="rId7"/>
    <p:sldId id="271" r:id="rId8"/>
    <p:sldId id="265" r:id="rId9"/>
    <p:sldId id="270" r:id="rId10"/>
    <p:sldId id="269" r:id="rId11"/>
    <p:sldId id="264" r:id="rId12"/>
    <p:sldId id="281" r:id="rId13"/>
    <p:sldId id="279" r:id="rId14"/>
    <p:sldId id="283" r:id="rId15"/>
    <p:sldId id="284" r:id="rId16"/>
    <p:sldId id="285" r:id="rId17"/>
    <p:sldId id="289" r:id="rId18"/>
    <p:sldId id="290" r:id="rId19"/>
    <p:sldId id="286" r:id="rId20"/>
    <p:sldId id="287" r:id="rId21"/>
    <p:sldId id="288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215BC-0A9F-4CF9-A698-35ED6DB3CBF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17038-FD27-440E-8B73-F4A1C5953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6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7038-FD27-440E-8B73-F4A1C5953A8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7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17038-FD27-440E-8B73-F4A1C5953A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1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roshero.ru/portfolio/nikita-terexi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"/>
            <a:ext cx="9144000" cy="68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Герои нашего времени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6318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Михайлин Антон Геннадьевич  учитель физической культуры МАОУ СОШ №45  Калининград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2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4" y="-24008"/>
            <a:ext cx="9164793" cy="688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175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Максим Конов и Георгий Сучков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Молодые и оважные: Дети-герои нашего времени и их подв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332656"/>
            <a:ext cx="5438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нашего времени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8335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24"/>
            <a:ext cx="9143999" cy="684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72283" y="4180344"/>
            <a:ext cx="3593017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ноября 2012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Хабаровский пятиклассник спас жизнь другу, провалившемуся в ледяную воду Амур 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078" y="1661886"/>
            <a:ext cx="22322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">
            <a:hlinkClick r:id="rId4" tooltip="&quot;Permanent Link to Никита Терехин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3126" y="1672640"/>
            <a:ext cx="3096344" cy="25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23728" y="337766"/>
            <a:ext cx="5438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нашего времени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8586" y="4180344"/>
            <a:ext cx="49254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88888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 </a:t>
            </a:r>
            <a:r>
              <a:rPr lang="ru-RU" sz="2800" dirty="0">
                <a:solidFill>
                  <a:srgbClr val="88888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ноября </a:t>
            </a:r>
            <a:r>
              <a:rPr lang="ru-RU" sz="2800" dirty="0" smtClean="0">
                <a:solidFill>
                  <a:srgbClr val="88888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Неман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Калининградская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область)</a:t>
            </a:r>
            <a:endParaRPr lang="ru-RU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9-летний школьник спас друга, упавшего с моста в ледяную воду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045652"/>
            <a:ext cx="3746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Никита Терехин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5169" y="1026309"/>
            <a:ext cx="3465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Сергей Кривов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" y="0"/>
            <a:ext cx="9144000" cy="68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43711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группа по очереди называет пословицу, а у других если она повторяется, вычёркивают и называют другую.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78497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Пословицы  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дружбе, друзьях, товарищах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chelnyltd.ru/images/article_thumb/3_8351_pic_vperv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8884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eacher.at.ua/_pu/116/s867323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6" y="140639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1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6064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Какие же качества характера необходимо воспитать в себе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052736"/>
            <a:ext cx="5087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чтобы быть готовым к подвигу?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72816"/>
            <a:ext cx="7128792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«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Для того, 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 кто 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не 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 знает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, 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 куда  ему  плыть 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– 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  никогда  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нет 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 попутного 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ветра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».</a:t>
            </a:r>
          </a:p>
          <a:p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                                                   </a:t>
            </a:r>
            <a:r>
              <a:rPr lang="ru-RU" sz="2800" dirty="0" smtClean="0">
                <a:solidFill>
                  <a:srgbClr val="000099"/>
                </a:solidFill>
                <a:latin typeface="Monotype Corsiva" pitchFamily="66" charset="0"/>
              </a:rPr>
              <a:t>Восточная мудрость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29000"/>
            <a:ext cx="8532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99"/>
                </a:solidFill>
              </a:rPr>
              <a:t>Подвиг</a:t>
            </a:r>
            <a:r>
              <a:rPr lang="ru-RU" sz="2000" i="1" dirty="0"/>
              <a:t> – </a:t>
            </a:r>
            <a:r>
              <a:rPr lang="ru-RU" sz="2000" dirty="0"/>
              <a:t>это всегда преодоление трудностей, а преодолеть трудности можно лишь тогда, когда знаешь во имя чего ты это делаешь.</a:t>
            </a:r>
            <a:br>
              <a:rPr lang="ru-RU" sz="2000" dirty="0"/>
            </a:br>
            <a:r>
              <a:rPr lang="ru-RU" sz="2400" b="1" i="1" dirty="0">
                <a:solidFill>
                  <a:srgbClr val="000099"/>
                </a:solidFill>
              </a:rPr>
              <a:t> Мужество </a:t>
            </a:r>
            <a:r>
              <a:rPr lang="ru-RU" sz="2000" dirty="0"/>
              <a:t>– тоже не врождённое качество. Нет людей, совершенно чуждых чувству страха, и смел не тот, кто от «природы» не знает страха, а тот, кто научился подавлять в себе чувство страха, и подчинять его своей воле и долгу. </a:t>
            </a:r>
            <a:br>
              <a:rPr lang="ru-RU" sz="2000" dirty="0"/>
            </a:br>
            <a:r>
              <a:rPr lang="ru-RU" sz="2400" b="1" i="1" dirty="0">
                <a:solidFill>
                  <a:srgbClr val="000099"/>
                </a:solidFill>
              </a:rPr>
              <a:t>Воля</a:t>
            </a:r>
            <a:r>
              <a:rPr lang="ru-RU" sz="2000" dirty="0"/>
              <a:t> – проявляется в выдержке, умении владеть собой. Не опускать руки в трудных условиях, умении подавить свои трудные мысли – эти качества сопутствуют подвигу. </a:t>
            </a:r>
          </a:p>
        </p:txBody>
      </p:sp>
    </p:spTree>
    <p:extLst>
      <p:ext uri="{BB962C8B-B14F-4D97-AF65-F5344CB8AC3E}">
        <p14:creationId xmlns:p14="http://schemas.microsoft.com/office/powerpoint/2010/main" val="7219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144000" cy="68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7672" y="404664"/>
            <a:ext cx="7898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Марсель Хайруллин 16-летний парень успел вытащить мальчика, а сам ушел под воду</a:t>
            </a:r>
          </a:p>
        </p:txBody>
      </p:sp>
      <p:pic>
        <p:nvPicPr>
          <p:cNvPr id="15364" name="Picture 4" descr="http://ruheroes.ru/wp-content/uploads/2012/11/%D0%9C%D0%B0%D1%80%D1%81%D0%B5%D0%BB%D1%8C-%D0%A5%D0%B0%D0%B9%D1%80%D1%83%D0%BB%D0%BB%D0%B8%D0%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59046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9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Роман Минкин — спасал людей в аварии и погиб сам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ruheroes.ru/wp-content/uploads/2012/11/%D0%A0%D0%BE%D0%BC%D0%B0%D0%BD-%D0%9C%D0%B8%D0%BD%D0%BA%D0%B8%D0%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5928"/>
            <a:ext cx="66247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5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" y="0"/>
            <a:ext cx="9144000" cy="68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77"/>
            <a:ext cx="7901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Нурсултан Жунусов спас детей из пожара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ruheroes.ru/wp-content/uploads/2012/11/%D0%9D%D1%83%D1%80%D1%81%D1%83%D0%BB%D1%82%D0%B0%D0%BD-%D0%96%D1%83%D0%BD%D1%83%D1%81%D0%BE%D0%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2646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05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" y="43736"/>
            <a:ext cx="9144000" cy="68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1522" y="202997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Райан Кеннеди 9-летний герой пожертвовал большую денежную сумму незнакомым детям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ruheroes.ru/wp-content/uploads/2012/11/%D0%A0%D0%B0%D0%B9%D0%B0%D0%BD-%D0%9A%D0%B5%D0%BD%D0%BD%D0%B5%D0%B4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54" y="2636912"/>
            <a:ext cx="55245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20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36"/>
            <a:ext cx="9144000" cy="68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Шаманаев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отдал свою жизнь за виновницу аварии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cs7011.vk.me/c405723/v405723340/7999/FfFZMwhmA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26469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42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12"/>
            <a:ext cx="9144000" cy="68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88640"/>
            <a:ext cx="4837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</a:rPr>
              <a:t>Высказывания </a:t>
            </a:r>
            <a:r>
              <a:rPr lang="ru-RU" sz="2800" dirty="0" smtClean="0">
                <a:solidFill>
                  <a:srgbClr val="000099"/>
                </a:solidFill>
              </a:rPr>
              <a:t>  сверстников </a:t>
            </a:r>
            <a:r>
              <a:rPr lang="ru-RU" sz="2800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3040" y="768309"/>
            <a:ext cx="86409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Подвиг можно совершить и в мирной жизни. Есть много героев в истории науки. Это, например, полярники, подолгу находящиеся во льдах. Известны и герои-врачи, нарочно заражавшие себя опасными болезнями, чтобы научиться лечить их. А герои космоса или подводного мира? Кто знает, не подстерегает ли их непредвиденное и на этот раз? И всё же они уходят на задание, чтобы открыть человечеству новые тайны...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i.artfile.ru/1920x1200_456899_%5Bwww.ArtFile.ru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38" y="4077072"/>
            <a:ext cx="5616624" cy="263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789040"/>
            <a:ext cx="8388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одвиг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– это героический поступок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человека; совершая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подвиг, человек проявляет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смелость, самоотверженность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868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одвиг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это когда чувство любви к родине, семье и просто дорогим людям, заглушает в тебе чувство страха, боли и мысли о смерти и толкает тебя на смелые поступки, при этом не задумываясь о последствиях, которые могут случиться с тобой!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16632"/>
            <a:ext cx="300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Что </a:t>
            </a:r>
            <a:r>
              <a:rPr lang="ru-RU" sz="2800" b="1" dirty="0">
                <a:solidFill>
                  <a:srgbClr val="C00000"/>
                </a:solidFill>
              </a:rPr>
              <a:t>такое подвиг?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Неравнодушие сегодня — редкость. Мне героями кажутся люди, которые откликаются на чужую беду, жертвуют деньги для помощи больным людям, особенно детям. Я знаю, что многие из них и сами вовсе не богаты, а порой отдают последнее. Зачастую их имена неизвестны, но они — настоящие герои. Благодаря их пожертвованиям кто-то, быть может, уже отчаявшийся, получает шанс на жизнь</a:t>
            </a:r>
          </a:p>
        </p:txBody>
      </p:sp>
      <p:pic>
        <p:nvPicPr>
          <p:cNvPr id="21506" name="Picture 2" descr="http://playcast.ru/uploads/2014/12/05/109463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04" y="3010312"/>
            <a:ext cx="3810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И сегодня людей, которые живут по законам чести и совести, можно назвать героями. Такие люди, порой жертвуя своими интересами, всегда готовы прийти на помощь другим. И пусть об их скромном героизме никогда не напишут в газетах, но сотни людей, которым в течение жизни довелось с ними общаться, сохранят о них добрую память.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5157192"/>
            <a:ext cx="6824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что думаете вы?...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img.s-fl.ru/img/catalog/c_523_657_713712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273630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7"/>
            <a:ext cx="9144000" cy="68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67544" y="260648"/>
            <a:ext cx="82089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    </a:t>
            </a:r>
            <a:r>
              <a:rPr kumimoji="0" lang="ru-RU" sz="2600" b="1" i="1" u="none" strike="noStrike" cap="none" normalizeH="0" baseline="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Заставьте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себя добросовестно учиться и работать, приобретите трудовые навыки - это тоже путь </a:t>
            </a:r>
            <a:r>
              <a:rPr kumimoji="0" lang="ru-RU" sz="2600" b="1" i="1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подвигу!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600" b="1" i="1" u="none" strike="noStrike" cap="none" normalizeH="0" baseline="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огорчайтесь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вам сразу не представится случая совершить что-то необычное. </a:t>
            </a:r>
            <a:b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600" b="1" i="1" u="none" strike="noStrike" cap="none" normalizeH="0" baseline="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Сумейте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сделать так, чтобы будничное, повседневное дело горело в ваших руках – и рано или поздно вы совершите подвиг!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Успехов   вам!</a:t>
            </a: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://900igr.net/datas/russkij-jazyk/Sravnitelnaja-stepen/0020-020-Spasibo-za-vnim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83082"/>
            <a:ext cx="3716891" cy="278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playcast.ru/uploads/2015/10/07/1536323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07" y="4221088"/>
            <a:ext cx="3416158" cy="244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" y="-29206"/>
            <a:ext cx="9115918" cy="688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660066"/>
                </a:solidFill>
                <a:latin typeface="Monotype Corsiva" pitchFamily="66" charset="0"/>
              </a:rPr>
              <a:t>В разные времена понятие о подвиге 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были </a:t>
            </a:r>
            <a:r>
              <a:rPr lang="ru-RU" sz="2800" b="1" i="1" dirty="0">
                <a:solidFill>
                  <a:srgbClr val="660066"/>
                </a:solidFill>
                <a:latin typeface="Monotype Corsiva" pitchFamily="66" charset="0"/>
              </a:rPr>
              <a:t>различными:</a:t>
            </a:r>
            <a:endParaRPr lang="ru-RU" sz="28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В </a:t>
            </a:r>
            <a:r>
              <a:rPr lang="ru-RU" sz="2400" b="1" i="1" dirty="0"/>
              <a:t>рабовладельческом строе </a:t>
            </a:r>
            <a:r>
              <a:rPr lang="ru-RU" sz="2400" dirty="0"/>
              <a:t>героями считали полководцев, которые покоряли другие страны, завоёвывали рабов обогащали господствующий класс. </a:t>
            </a:r>
            <a:endParaRPr lang="ru-RU" sz="2400" dirty="0" smtClean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99"/>
                </a:solidFill>
              </a:rPr>
              <a:t>В эпоху </a:t>
            </a:r>
            <a:r>
              <a:rPr lang="ru-RU" sz="2400" b="1" i="1" dirty="0"/>
              <a:t>феодализма</a:t>
            </a:r>
            <a:r>
              <a:rPr lang="ru-RU" sz="2400" dirty="0"/>
              <a:t> – </a:t>
            </a:r>
            <a:r>
              <a:rPr lang="ru-RU" sz="2400" dirty="0">
                <a:solidFill>
                  <a:srgbClr val="000099"/>
                </a:solidFill>
              </a:rPr>
              <a:t>это смелый рыцарь, в совершенстве владеющий оружием, жестокий и доблестный в бою, до конца верный своим союзникам и друзьям. </a:t>
            </a:r>
            <a:endParaRPr lang="ru-RU" sz="2400" dirty="0" smtClean="0">
              <a:solidFill>
                <a:srgbClr val="000099"/>
              </a:solidFill>
            </a:endParaRPr>
          </a:p>
          <a:p>
            <a:endParaRPr lang="ru-RU" sz="2400" dirty="0">
              <a:solidFill>
                <a:srgbClr val="000099"/>
              </a:solidFill>
            </a:endParaRPr>
          </a:p>
          <a:p>
            <a:r>
              <a:rPr lang="ru-RU" sz="2400" b="1" i="1" dirty="0"/>
              <a:t>Буржуазия</a:t>
            </a:r>
            <a:r>
              <a:rPr lang="ru-RU" sz="2400" dirty="0"/>
              <a:t> создаёт своих героев – это решительные купцы-мореходы, пересекающие океаны и хорошо владеющие оружием, наёмные капитаны, </a:t>
            </a:r>
            <a:r>
              <a:rPr lang="ru-RU" sz="2400" dirty="0" err="1" smtClean="0"/>
              <a:t>полупираты</a:t>
            </a:r>
            <a:r>
              <a:rPr lang="ru-RU" sz="2400" dirty="0" smtClean="0"/>
              <a:t> , </a:t>
            </a:r>
            <a:r>
              <a:rPr lang="ru-RU" sz="2400" dirty="0" err="1" smtClean="0"/>
              <a:t>полуразбойники</a:t>
            </a:r>
            <a:r>
              <a:rPr lang="ru-RU" sz="2400" dirty="0"/>
              <a:t>, добывающие своим хозяевам новые земли, новые богатства</a:t>
            </a:r>
            <a:r>
              <a:rPr lang="ru-RU" dirty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085184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157192"/>
            <a:ext cx="2190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45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0"/>
            <a:ext cx="9144000" cy="69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04864"/>
            <a:ext cx="29523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Один мальчик неполных шести лет очень ждал маленькую сестрёнку. Сестрёнка родилась в срок, но с очень большими проблемами. Срочно потребовалась кровь редкой группы для переливания новорожденной, которую удобней всего было взять у старшего братишки. Родители спросили малыша:</a:t>
            </a:r>
            <a:br>
              <a:rPr lang="ru-RU" i="1" dirty="0"/>
            </a:br>
            <a:r>
              <a:rPr lang="ru-RU" i="1" dirty="0"/>
              <a:t>– Ты смог бы отдать свою кровь для маленькой сестрёнки?</a:t>
            </a:r>
            <a:br>
              <a:rPr lang="ru-RU" i="1" dirty="0"/>
            </a:br>
            <a:r>
              <a:rPr lang="ru-RU" i="1" dirty="0"/>
              <a:t>Мальчик стал не по-детски серьёзным, задумался и потом сказал:</a:t>
            </a:r>
            <a:br>
              <a:rPr lang="ru-RU" i="1" dirty="0"/>
            </a:br>
            <a:r>
              <a:rPr lang="ru-RU" i="1" dirty="0"/>
              <a:t>– А это поможет ей остаться живой?</a:t>
            </a:r>
            <a:br>
              <a:rPr lang="ru-RU" i="1" dirty="0"/>
            </a:br>
            <a:r>
              <a:rPr lang="ru-RU" i="1" dirty="0"/>
              <a:t>– Да, тогда она будет жить.</a:t>
            </a:r>
            <a:br>
              <a:rPr lang="ru-RU" i="1" dirty="0"/>
            </a:br>
            <a:r>
              <a:rPr lang="ru-RU" i="1" dirty="0"/>
              <a:t>– А можно я подумаю до вечера?</a:t>
            </a:r>
            <a:br>
              <a:rPr lang="ru-RU" i="1" dirty="0"/>
            </a:br>
            <a:r>
              <a:rPr lang="ru-RU" i="1" dirty="0"/>
              <a:t>– Конечно, можно.</a:t>
            </a:r>
            <a:br>
              <a:rPr lang="ru-RU" i="1" dirty="0"/>
            </a:br>
            <a:r>
              <a:rPr lang="ru-RU" i="1" dirty="0"/>
              <a:t>Вечером малыш решительно объявил:</a:t>
            </a:r>
            <a:br>
              <a:rPr lang="ru-RU" i="1" dirty="0"/>
            </a:br>
            <a:r>
              <a:rPr lang="ru-RU" i="1" dirty="0"/>
              <a:t>– Я согласен.</a:t>
            </a:r>
            <a:br>
              <a:rPr lang="ru-RU" i="1" dirty="0"/>
            </a:br>
            <a:r>
              <a:rPr lang="ru-RU" i="1" dirty="0"/>
              <a:t>Когда в больнице у мальчика взяли кровь, он выглядел очень напуганным. Медсестра заботливо укрыла его одеяльцем:</a:t>
            </a:r>
            <a:br>
              <a:rPr lang="ru-RU" i="1" dirty="0"/>
            </a:br>
            <a:r>
              <a:rPr lang="ru-RU" i="1" dirty="0"/>
              <a:t>– Ты молодец! Полежи пока.</a:t>
            </a:r>
            <a:br>
              <a:rPr lang="ru-RU" i="1" dirty="0"/>
            </a:br>
            <a:r>
              <a:rPr lang="ru-RU" i="1" dirty="0"/>
              <a:t>– Тётя, а через сколько минут я умру?</a:t>
            </a:r>
            <a:br>
              <a:rPr lang="ru-RU" i="1" dirty="0"/>
            </a:br>
            <a:r>
              <a:rPr lang="ru-RU" i="1" dirty="0"/>
              <a:t>Оказалось, мальчик думал, что нужна вся его кровь и, отдав её, он сразу умрёт. Маленький герой с Большой Душой решился умереть ради долгожданной сестры.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9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2" y="11219"/>
            <a:ext cx="9167651" cy="69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рдость России: Герои и Подвиги нашего времени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685"/>
            <a:ext cx="9144000" cy="60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1" y="188640"/>
            <a:ext cx="7120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нашего времени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2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458/863758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Данил Турецков - юный гер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1292475"/>
            <a:ext cx="5040560" cy="34030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929322" y="1214422"/>
            <a:ext cx="32146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Днем 22 марта Данил Турецков возвращался из школы домой. Вышел из автобуса и увидел: прямо напротив остановки из окна на первом этаже жилого дома валит густой черный дым.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30120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Данил Турецков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60648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нашего времени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121013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нашего времени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3" dir="5400000" sy="-100000" algn="bl"/>
                </a:effectLst>
                <a:latin typeface="Times New Roman" pitchFamily="18" charset="0"/>
                <a:cs typeface="Times New Roman" pitchFamily="18" charset="0"/>
              </a:rPr>
              <a:t>ДАНИЛ САДЫКОВ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5" descr="Данил Садыков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4038600" cy="4029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Объект 7"/>
          <p:cNvSpPr txBox="1">
            <a:spLocks/>
          </p:cNvSpPr>
          <p:nvPr/>
        </p:nvSpPr>
        <p:spPr>
          <a:xfrm>
            <a:off x="3717139" y="1455119"/>
            <a:ext cx="5426861" cy="54028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12-тилетний подросток, житель города Набережные Челны, погиб, спасая 9-тилетнего школьника. Трагедия произошла 5 мая 2012 года на бульваре Энтузиастов. Примерно в два часа дня 9-тилетний Андрей Чурбанов решил достать пластиковую бутылку, упавшую в фонтан. Неожиданно его ударило током,  мальчик потерял сознание и упал в воду. 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Могила Данила Садыкова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813839" cy="2701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2" descr="Гордость России: Герои и Подвиги нашего времени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0428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dsovet.su/_ld/458/863758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" y="0"/>
            <a:ext cx="9103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499759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Калининградцы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семиклассник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Максим Левицкий,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десятиклассник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 Виктор Ващенко и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1-й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курсник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Калининградского морского рыбопромышленного колледжа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 Илья Овчаренко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конце августа этого года задержали преступника, укравшего мобильник в салоне связи. Им оказался 26-летний уже судимый за кражи рецидивист.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608302"/>
            <a:ext cx="310688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725" y="176320"/>
            <a:ext cx="9007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земляки – герои нашего времени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dsovet.su/_ld/458/8637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" y="0"/>
            <a:ext cx="9113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Кирилл Дайнеко и Сергей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Скрипник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ирилл Дайнеко и Сергей Скрипник дети-герои, добро, награда, спасение людей, фак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61039"/>
            <a:ext cx="6065912" cy="40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1221" y="260648"/>
            <a:ext cx="5438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нашего времени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66532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674</Words>
  <Application>Microsoft Office PowerPoint</Application>
  <PresentationFormat>Экран (4:3)</PresentationFormat>
  <Paragraphs>54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Герои нашего времени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Кирилл Дайнеко и Сергей Скрипник</vt:lpstr>
      <vt:lpstr>Максим Конов и Георгий Сучков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2017-02-06T14:42:21Z</dcterms:created>
  <dcterms:modified xsi:type="dcterms:W3CDTF">2017-02-09T17:39:04Z</dcterms:modified>
</cp:coreProperties>
</file>