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2501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Валентин Катаев «Сын полка»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521495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 ученик</a:t>
            </a:r>
          </a:p>
          <a:p>
            <a:r>
              <a:rPr lang="ru-RU" dirty="0" smtClean="0"/>
              <a:t>8 «А» класса</a:t>
            </a:r>
          </a:p>
          <a:p>
            <a:r>
              <a:rPr lang="ru-RU" dirty="0" smtClean="0"/>
              <a:t>МБОУ  СОШ  №10</a:t>
            </a:r>
          </a:p>
          <a:p>
            <a:r>
              <a:rPr lang="ru-RU" dirty="0" smtClean="0"/>
              <a:t>Хвостиков Данил</a:t>
            </a:r>
            <a:endParaRPr lang="ru-RU" dirty="0"/>
          </a:p>
        </p:txBody>
      </p:sp>
      <p:pic>
        <p:nvPicPr>
          <p:cNvPr id="15362" name="Picture 2" descr="Все книги серии Детская классика"/>
          <p:cNvPicPr>
            <a:picLocks noChangeAspect="1" noChangeArrowheads="1"/>
          </p:cNvPicPr>
          <p:nvPr/>
        </p:nvPicPr>
        <p:blipFill>
          <a:blip r:embed="rId2" cstate="print"/>
          <a:srcRect l="4626" t="2994" r="2842" b="4191"/>
          <a:stretch>
            <a:fillRect/>
          </a:stretch>
        </p:blipFill>
        <p:spPr bwMode="auto">
          <a:xfrm>
            <a:off x="3000364" y="2000240"/>
            <a:ext cx="2857520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6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3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Читать онлайн электронную книгу Судный день - 13 бесплатно и без регистрации. - LibreBook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290"/>
            <a:ext cx="6210808" cy="64294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екст 2001. Павел Катаев. Один в океане Серия: Открытая книга. - 27 Февраля 2014 - Blog - Brsm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0000" contrast="-10000"/>
          </a:blip>
          <a:srcRect/>
          <a:stretch>
            <a:fillRect/>
          </a:stretch>
        </p:blipFill>
        <p:spPr bwMode="auto">
          <a:xfrm>
            <a:off x="2071670" y="357166"/>
            <a:ext cx="5000660" cy="5981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ллюстрация 23 из 29 для Сын полка - Валентин Катаев Лабиринт - книги. Источник: Ассол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1462" r="49934" b="2046"/>
          <a:stretch>
            <a:fillRect/>
          </a:stretch>
        </p:blipFill>
        <p:spPr bwMode="auto">
          <a:xfrm>
            <a:off x="1928794" y="142852"/>
            <a:ext cx="5000660" cy="64714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76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10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2415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Иллюстрации  из повести «Сын полка»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338" name="Picture 2" descr="Иллюстрация 2 из 20 для Сын полка - Валентин Катаев Лабиринт - книги"/>
          <p:cNvPicPr>
            <a:picLocks noChangeAspect="1" noChangeArrowheads="1"/>
          </p:cNvPicPr>
          <p:nvPr/>
        </p:nvPicPr>
        <p:blipFill>
          <a:blip r:embed="rId2" cstate="print"/>
          <a:srcRect t="2809" r="2499" b="4494"/>
          <a:stretch>
            <a:fillRect/>
          </a:stretch>
        </p:blipFill>
        <p:spPr bwMode="auto">
          <a:xfrm>
            <a:off x="785786" y="1857364"/>
            <a:ext cx="7429552" cy="471490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Библиотека. Валентин Катаев. Сын полка. Скачать книгу."/>
          <p:cNvPicPr>
            <a:picLocks noChangeAspect="1" noChangeArrowheads="1"/>
          </p:cNvPicPr>
          <p:nvPr/>
        </p:nvPicPr>
        <p:blipFill>
          <a:blip r:embed="rId2" cstate="print"/>
          <a:srcRect r="13574" b="19921"/>
          <a:stretch>
            <a:fillRect/>
          </a:stretch>
        </p:blipFill>
        <p:spPr bwMode="auto">
          <a:xfrm>
            <a:off x="714348" y="785794"/>
            <a:ext cx="7643866" cy="531183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Библиотека. Валентин Катаев. Сын полка. Скачать книгу."/>
          <p:cNvPicPr>
            <a:picLocks noChangeAspect="1" noChangeArrowheads="1"/>
          </p:cNvPicPr>
          <p:nvPr/>
        </p:nvPicPr>
        <p:blipFill>
          <a:blip r:embed="rId2" cstate="print"/>
          <a:srcRect r="20898" b="10156"/>
          <a:stretch>
            <a:fillRect/>
          </a:stretch>
        </p:blipFill>
        <p:spPr bwMode="auto">
          <a:xfrm>
            <a:off x="571472" y="571480"/>
            <a:ext cx="8215370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Библиотека. Валентин Катаев. Сын полка. Скачать книгу."/>
          <p:cNvPicPr>
            <a:picLocks noChangeAspect="1" noChangeArrowheads="1"/>
          </p:cNvPicPr>
          <p:nvPr/>
        </p:nvPicPr>
        <p:blipFill>
          <a:blip r:embed="rId2" cstate="print"/>
          <a:srcRect r="20898" b="23828"/>
          <a:stretch>
            <a:fillRect/>
          </a:stretch>
        </p:blipFill>
        <p:spPr bwMode="auto">
          <a:xfrm>
            <a:off x="714348" y="642918"/>
            <a:ext cx="7715304" cy="55721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Иллюстрация 8 из 20 для Сын полка - Валентин Катаев Лабиринт - книги. Источник: BOOKвочка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53437" t="7129" r="10937" b="10170"/>
          <a:stretch>
            <a:fillRect/>
          </a:stretch>
        </p:blipFill>
        <p:spPr bwMode="auto">
          <a:xfrm>
            <a:off x="1785918" y="571480"/>
            <a:ext cx="5429288" cy="59293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4 - Сын по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71480"/>
            <a:ext cx="4786346" cy="600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Иллюстрация 15 из 26 для Сын полка - Валентин Катаев Лабиринт - книги"/>
          <p:cNvPicPr>
            <a:picLocks noChangeAspect="1" noChangeArrowheads="1"/>
          </p:cNvPicPr>
          <p:nvPr/>
        </p:nvPicPr>
        <p:blipFill>
          <a:blip r:embed="rId2" cstate="print"/>
          <a:srcRect l="47813" t="8750" b="7499"/>
          <a:stretch>
            <a:fillRect/>
          </a:stretch>
        </p:blipFill>
        <p:spPr bwMode="auto">
          <a:xfrm>
            <a:off x="1857356" y="214290"/>
            <a:ext cx="5262546" cy="633404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. Катаев Сын полка - Читальный зал"/>
          <p:cNvPicPr>
            <a:picLocks noChangeAspect="1" noChangeArrowheads="1"/>
          </p:cNvPicPr>
          <p:nvPr/>
        </p:nvPicPr>
        <p:blipFill>
          <a:blip r:embed="rId2" cstate="print"/>
          <a:srcRect l="21875" t="33972" r="51562" b="13763"/>
          <a:stretch>
            <a:fillRect/>
          </a:stretch>
        </p:blipFill>
        <p:spPr bwMode="auto">
          <a:xfrm>
            <a:off x="1928794" y="285728"/>
            <a:ext cx="5286412" cy="6219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5</cp:revision>
  <dcterms:modified xsi:type="dcterms:W3CDTF">2015-03-13T14:49:58Z</dcterms:modified>
</cp:coreProperties>
</file>