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61" r:id="rId3"/>
    <p:sldId id="283" r:id="rId4"/>
    <p:sldId id="284" r:id="rId5"/>
    <p:sldId id="287" r:id="rId6"/>
    <p:sldId id="291" r:id="rId7"/>
    <p:sldId id="272" r:id="rId8"/>
    <p:sldId id="285" r:id="rId9"/>
    <p:sldId id="288" r:id="rId10"/>
    <p:sldId id="290" r:id="rId11"/>
    <p:sldId id="275" r:id="rId12"/>
    <p:sldId id="286" r:id="rId13"/>
    <p:sldId id="289" r:id="rId14"/>
    <p:sldId id="268" r:id="rId15"/>
    <p:sldId id="269" r:id="rId16"/>
    <p:sldId id="270" r:id="rId17"/>
    <p:sldId id="271" r:id="rId18"/>
    <p:sldId id="281" r:id="rId19"/>
    <p:sldId id="276" r:id="rId20"/>
    <p:sldId id="273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865AA81-8D48-4B9E-BBD7-3A300637B5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A27D831-9015-483F-9B36-BED8007C12AF}" type="datetimeFigureOut">
              <a:rPr lang="ru-RU" smtClean="0"/>
              <a:pPr/>
              <a:t>23.03.2018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597" cy="72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19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7357" y="1571612"/>
            <a:ext cx="4500594" cy="3643338"/>
          </a:xfrm>
        </p:spPr>
      </p:pic>
      <p:sp>
        <p:nvSpPr>
          <p:cNvPr id="17410" name="AutoShape 2" descr="Картинки по запросу запят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Картинки по запросу запят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Картинки по запросу запят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1200px-Virgola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214422"/>
            <a:ext cx="1428742" cy="1904989"/>
          </a:xfrm>
          <a:prstGeom prst="rect">
            <a:avLst/>
          </a:prstGeom>
        </p:spPr>
      </p:pic>
      <p:pic>
        <p:nvPicPr>
          <p:cNvPr id="11" name="Рисунок 10" descr="1200px-Virgola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214422"/>
            <a:ext cx="1428742" cy="19049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86578" y="2643182"/>
            <a:ext cx="1714512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  <a:endParaRPr lang="ru-RU" sz="17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Смешанный   лес 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22" name="Picture 2" descr="http://xn--i1abbnckbmcl9fb.xn--p1ai/%D1%81%D1%82%D0%B0%D1%82%D1%8C%D0%B8/629434/img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500174"/>
            <a:ext cx="2928958" cy="3862645"/>
          </a:xfrm>
          <a:prstGeom prst="rect">
            <a:avLst/>
          </a:prstGeom>
          <a:noFill/>
        </p:spPr>
      </p:pic>
      <p:pic>
        <p:nvPicPr>
          <p:cNvPr id="7" name="Рисунок 6" descr="img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500174"/>
            <a:ext cx="2928958" cy="3857652"/>
          </a:xfrm>
          <a:prstGeom prst="rect">
            <a:avLst/>
          </a:prstGeom>
        </p:spPr>
      </p:pic>
      <p:pic>
        <p:nvPicPr>
          <p:cNvPr id="30724" name="Picture 4" descr="http://xn--i1abbnckbmcl9fb.xn--p1ai/%D1%81%D1%82%D0%B0%D1%82%D1%8C%D0%B8/629434/img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00174"/>
            <a:ext cx="2720320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68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Широколиственный  лес 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702" y="1233688"/>
            <a:ext cx="7062192" cy="441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14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Широколиственный  лес 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Рисунок 5" descr="img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000108"/>
            <a:ext cx="7429552" cy="49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4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Широколиственный  лес 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Рисунок 6" descr="image_223592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928670"/>
            <a:ext cx="7429520" cy="4866692"/>
          </a:xfrm>
          <a:prstGeom prst="rect">
            <a:avLst/>
          </a:prstGeom>
        </p:spPr>
      </p:pic>
      <p:pic>
        <p:nvPicPr>
          <p:cNvPr id="6" name="Рисунок 5" descr="231d38df54e1cfe0bdc3be1640129d4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2571744"/>
            <a:ext cx="1838327" cy="1481137"/>
          </a:xfrm>
          <a:prstGeom prst="rect">
            <a:avLst/>
          </a:prstGeom>
        </p:spPr>
      </p:pic>
      <p:pic>
        <p:nvPicPr>
          <p:cNvPr id="8" name="Рисунок 7" descr="Медведь-–-один-из-символов-России-для-иностранце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2571744"/>
            <a:ext cx="2500330" cy="14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4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1142984"/>
            <a:ext cx="7358114" cy="1512168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            </a:t>
            </a:r>
            <a:r>
              <a:rPr lang="ru-RU" sz="3600" b="1" dirty="0" smtClean="0">
                <a:solidFill>
                  <a:srgbClr val="C00000"/>
                </a:solidFill>
              </a:rPr>
              <a:t>Значение </a:t>
            </a:r>
            <a:r>
              <a:rPr lang="ru-RU" sz="3600" b="1" dirty="0">
                <a:solidFill>
                  <a:srgbClr val="C00000"/>
                </a:solidFill>
              </a:rPr>
              <a:t>лесов </a:t>
            </a:r>
            <a:r>
              <a:rPr lang="ru-RU" sz="3600" b="1" dirty="0" smtClean="0">
                <a:solidFill>
                  <a:srgbClr val="C00000"/>
                </a:solidFill>
              </a:rPr>
              <a:t>огромно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700" b="1" spc="0" dirty="0">
                <a:solidFill>
                  <a:srgbClr val="C00000"/>
                </a:solidFill>
                <a:ea typeface="+mn-ea"/>
                <a:cs typeface="+mn-cs"/>
              </a:rPr>
              <a:t>Лес – легкие планеты.</a:t>
            </a:r>
            <a:br>
              <a:rPr lang="ru-RU" sz="2700" b="1" spc="0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700" b="1" spc="0" dirty="0">
                <a:solidFill>
                  <a:srgbClr val="C00000"/>
                </a:solidFill>
                <a:ea typeface="+mn-ea"/>
                <a:cs typeface="+mn-cs"/>
              </a:rPr>
              <a:t>Лес обеспечивает </a:t>
            </a:r>
            <a:r>
              <a:rPr lang="ru-RU" sz="2700" b="1" spc="0" dirty="0" smtClean="0">
                <a:solidFill>
                  <a:srgbClr val="C00000"/>
                </a:solidFill>
                <a:ea typeface="+mn-ea"/>
                <a:cs typeface="+mn-cs"/>
              </a:rPr>
              <a:t>человечество кислородом</a:t>
            </a:r>
            <a:r>
              <a:rPr lang="ru-RU" sz="2400" spc="0" dirty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98856"/>
            <a:ext cx="6576412" cy="411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77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1412776"/>
            <a:ext cx="5909457" cy="151216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548680"/>
            <a:ext cx="5004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+mj-lt"/>
              </a:rPr>
              <a:t>Лес защищает  окружающий мир от резких перепадов температур, сезонных заморозков. Климат мягче. Это положительно сказывается на сельском  </a:t>
            </a:r>
            <a:r>
              <a:rPr lang="ru-RU" sz="2000" dirty="0" smtClean="0">
                <a:solidFill>
                  <a:srgbClr val="C00000"/>
                </a:solidFill>
                <a:latin typeface="+mj-lt"/>
              </a:rPr>
              <a:t>хозяйстве.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276872"/>
            <a:ext cx="5904656" cy="365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37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1412776"/>
            <a:ext cx="5909457" cy="151216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8926" y="692696"/>
            <a:ext cx="5675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j-lt"/>
              </a:rPr>
              <a:t>Лес -  защита почвы от вымывания, ветров, оползней и селей. Леса останавливают наступление песков.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159077" cy="39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65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1412776"/>
            <a:ext cx="5909457" cy="151216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692696"/>
            <a:ext cx="4793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Лес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выступает 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фильтром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сохраняет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воду  в  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почве.</a:t>
            </a:r>
            <a:r>
              <a:rPr lang="ru-RU" sz="2400" b="1" dirty="0">
                <a:solidFill>
                  <a:srgbClr val="2F2B2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srgbClr val="2F2B20"/>
                </a:solidFill>
                <a:latin typeface="+mj-lt"/>
                <a:ea typeface="+mj-ea"/>
                <a:cs typeface="+mj-cs"/>
              </a:rPr>
            </a:br>
            <a:endParaRPr lang="ru-RU" sz="2400" b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72200" cy="40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08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1412776"/>
            <a:ext cx="5909457" cy="151216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357166"/>
            <a:ext cx="7858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Ярко-зеленым обозначены леса. Тёмным - </a:t>
            </a:r>
            <a:r>
              <a:rPr lang="ru-RU" sz="2400" b="1" dirty="0" err="1" smtClean="0">
                <a:solidFill>
                  <a:srgbClr val="C00000"/>
                </a:solidFill>
                <a:latin typeface="+mj-lt"/>
              </a:rPr>
              <a:t>безлесые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 территории. Красным - уничтоженные леса, синим - восстановившиеся. </a:t>
            </a:r>
            <a:br>
              <a:rPr lang="ru-RU" sz="2400" b="1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Видно уничтожение лесов в восточных регионах России. Это исчезнувшие леса за 12 лет.</a:t>
            </a:r>
            <a:br>
              <a:rPr lang="ru-RU" sz="2400" b="1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b="1" dirty="0">
                <a:solidFill>
                  <a:srgbClr val="2F2B2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srgbClr val="2F2B20"/>
                </a:solidFill>
                <a:latin typeface="+mj-lt"/>
                <a:ea typeface="+mj-ea"/>
                <a:cs typeface="+mj-cs"/>
              </a:rPr>
            </a:br>
            <a:endParaRPr lang="ru-RU" sz="2400" b="1" dirty="0">
              <a:latin typeface="+mj-lt"/>
            </a:endParaRPr>
          </a:p>
        </p:txBody>
      </p:sp>
      <p:pic>
        <p:nvPicPr>
          <p:cNvPr id="6" name="Рисунок 5" descr="вырубки Росс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2357430"/>
            <a:ext cx="5786478" cy="33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8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868" y="428604"/>
            <a:ext cx="5572132" cy="11144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Вырубка   леса 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12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артинки по запросу вырубка  леса в рос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39011646-deforestation-e15077407328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571612"/>
            <a:ext cx="7269161" cy="41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802" y="0"/>
            <a:ext cx="91798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446807"/>
            <a:ext cx="6572264" cy="14700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Лесная зона есть у каждого государства.  Лесная зона находится там, где тепло и влажно.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4419"/>
            <a:ext cx="7915902" cy="387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93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868" y="428604"/>
            <a:ext cx="5572132" cy="11144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Браконьерство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571612"/>
            <a:ext cx="7093693" cy="4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9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868" y="428604"/>
            <a:ext cx="5572132" cy="11144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Лесные  пожары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357298"/>
            <a:ext cx="705678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9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868" y="428604"/>
            <a:ext cx="5572132" cy="11144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Зубр 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142984"/>
            <a:ext cx="7419104" cy="478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9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868" y="428604"/>
            <a:ext cx="5572132" cy="11144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Амурский тигр 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00174"/>
            <a:ext cx="6743672" cy="411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9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868" y="428604"/>
            <a:ext cx="5572132" cy="11144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Утка – мандаринка 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 descr="Картинки по запросу ghtptynfwbz enrf vfylfhbyr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6762744" cy="4589852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ghtptynfwbz enrf vfylfhbyr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928802"/>
            <a:ext cx="4680558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95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Тайга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81597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0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Тайга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AutoShape 2" descr="Картинки по запросу тайга дерев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тайга дерев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img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57166"/>
            <a:ext cx="7929618" cy="56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597" cy="686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Тайга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AutoShape 2" descr="Картинки по запросу тайга дерев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тайга дерев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51528c086e1d0257bce20784d8bb4dc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071546"/>
            <a:ext cx="7500990" cy="48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597" cy="686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Тайга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AutoShape 2" descr="Картинки по запросу тайга дерев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тайга дерев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gluh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428736"/>
            <a:ext cx="2143116" cy="1928826"/>
          </a:xfrm>
          <a:prstGeom prst="rect">
            <a:avLst/>
          </a:prstGeom>
        </p:spPr>
      </p:pic>
      <p:pic>
        <p:nvPicPr>
          <p:cNvPr id="10" name="Рисунок 9" descr="4be80d34973bef93187be25c6850169e_a458860e6ed1466049ee264b19ef46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428736"/>
            <a:ext cx="3000396" cy="1889344"/>
          </a:xfrm>
          <a:prstGeom prst="rect">
            <a:avLst/>
          </a:prstGeom>
        </p:spPr>
      </p:pic>
      <p:pic>
        <p:nvPicPr>
          <p:cNvPr id="12" name="Рисунок 11" descr="maxresdefa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3286124"/>
            <a:ext cx="3571868" cy="2000264"/>
          </a:xfrm>
          <a:prstGeom prst="rect">
            <a:avLst/>
          </a:prstGeom>
        </p:spPr>
      </p:pic>
      <p:pic>
        <p:nvPicPr>
          <p:cNvPr id="13" name="Рисунок 12" descr="151733550315871945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1428736"/>
            <a:ext cx="2718129" cy="1857388"/>
          </a:xfrm>
          <a:prstGeom prst="rect">
            <a:avLst/>
          </a:prstGeom>
        </p:spPr>
      </p:pic>
      <p:pic>
        <p:nvPicPr>
          <p:cNvPr id="11" name="Рисунок 10" descr="zhivotnye_ptica_sova_1578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3286124"/>
            <a:ext cx="2500330" cy="2000264"/>
          </a:xfrm>
          <a:prstGeom prst="rect">
            <a:avLst/>
          </a:prstGeom>
        </p:spPr>
      </p:pic>
      <p:pic>
        <p:nvPicPr>
          <p:cNvPr id="14" name="Рисунок 13" descr="Nagy piró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786" y="3286124"/>
            <a:ext cx="2954536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Смешанный   лес 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140076"/>
            <a:ext cx="676562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68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Смешанный   лес 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Рисунок 5" descr="045d562c843132b8fe9522c7333b375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142984"/>
            <a:ext cx="8072493" cy="45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8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23"/>
            <a:ext cx="91755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400" spc="0" dirty="0" smtClean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0" dirty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799" y="476672"/>
            <a:ext cx="5523625" cy="676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Смешанный   лес 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Рисунок 7" descr="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000108"/>
            <a:ext cx="7215238" cy="476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8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189</TotalTime>
  <Words>117</Words>
  <Application>Microsoft Office PowerPoint</Application>
  <PresentationFormat>Экран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Соседство</vt:lpstr>
      <vt:lpstr>    .   </vt:lpstr>
      <vt:lpstr>Лесная зона есть у каждого государства.  Лесная зона находится там, где тепло и влажно.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             Значение лесов огромно Лес – легкие планеты. Лес обеспечивает человечество кислородом.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  <vt:lpstr>    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 начальных классов2</dc:creator>
  <cp:lastModifiedBy>zam-uvr2</cp:lastModifiedBy>
  <cp:revision>21</cp:revision>
  <dcterms:created xsi:type="dcterms:W3CDTF">2018-03-22T05:03:58Z</dcterms:created>
  <dcterms:modified xsi:type="dcterms:W3CDTF">2018-03-23T09:07:11Z</dcterms:modified>
</cp:coreProperties>
</file>