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9" r:id="rId11"/>
    <p:sldId id="269" r:id="rId12"/>
    <p:sldId id="270" r:id="rId13"/>
    <p:sldId id="271" r:id="rId14"/>
    <p:sldId id="26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 varScale="1">
        <p:scale>
          <a:sx n="64" d="100"/>
          <a:sy n="64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923112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Урок окружающего мира в 1 классе</a:t>
            </a:r>
            <a:br>
              <a:rPr lang="ru-RU" sz="3200" b="1" dirty="0" smtClean="0"/>
            </a:br>
            <a:r>
              <a:rPr lang="ru-RU" sz="3200" b="1" dirty="0" smtClean="0"/>
              <a:t>по программе 21 век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44208" y="1844824"/>
            <a:ext cx="2699792" cy="428133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Г.Нефтеюганск МБОУ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№СОШ №13»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Учитель начальных классов Григорьева Т.П.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99592" y="1600200"/>
            <a:ext cx="561662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FF0000"/>
                </a:solidFill>
              </a:rPr>
              <a:t>Что нам осень подарила</a:t>
            </a:r>
            <a:r>
              <a:rPr lang="ru-RU" sz="8000" b="1" i="1" dirty="0" smtClean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arhivurokov.ru/videouroki/5/9/0/59033dbb16059e9dd6e4548d2b0942d23c8b0be9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Телятки  гладки, привязаны к грядке.</a:t>
            </a:r>
          </a:p>
          <a:p>
            <a:pPr>
              <a:buNone/>
            </a:pPr>
            <a:r>
              <a:rPr lang="ru-RU" sz="3600" b="1" dirty="0" smtClean="0"/>
              <a:t> Лежат рядками, зелены сами.</a:t>
            </a:r>
          </a:p>
          <a:p>
            <a:r>
              <a:rPr lang="ru-RU" sz="3600" b="1" dirty="0" smtClean="0"/>
              <a:t>Он круглый и красный, как глаз светофора,</a:t>
            </a:r>
          </a:p>
          <a:p>
            <a:pPr>
              <a:buNone/>
            </a:pPr>
            <a:r>
              <a:rPr lang="ru-RU" sz="3600" b="1" dirty="0" smtClean="0"/>
              <a:t>Среди овощей нет сочней </a:t>
            </a:r>
          </a:p>
          <a:p>
            <a:endParaRPr lang="ru-RU" sz="3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Голова на ножке, одёжка на одёжке.</a:t>
            </a:r>
          </a:p>
          <a:p>
            <a:r>
              <a:rPr lang="ru-RU" b="1" dirty="0" smtClean="0"/>
              <a:t>Резаная, мятая – накормлю салатом я.</a:t>
            </a:r>
          </a:p>
          <a:p>
            <a:r>
              <a:rPr lang="ru-RU" b="1" dirty="0" smtClean="0"/>
              <a:t>А заквасите под гнёт – угощайтесь целый год.</a:t>
            </a:r>
          </a:p>
          <a:p>
            <a:r>
              <a:rPr lang="ru-RU" b="1" dirty="0" smtClean="0"/>
              <a:t>Пироги пеките. Кто я, назовите?  </a:t>
            </a:r>
          </a:p>
          <a:p>
            <a:r>
              <a:rPr lang="ru-RU" b="1" dirty="0" smtClean="0"/>
              <a:t>7)Он и в дождик, он и в зной прячет клубни под землёй.</a:t>
            </a:r>
          </a:p>
          <a:p>
            <a:r>
              <a:rPr lang="ru-RU" b="1" dirty="0" smtClean="0"/>
              <a:t>Клубни вытянешь на свет – вот и завтрак и обед. </a:t>
            </a:r>
          </a:p>
          <a:p>
            <a:r>
              <a:rPr lang="ru-RU" b="1" dirty="0" smtClean="0"/>
              <a:t>8)Красный нос в землю врос, а зелёный хвост снаружи.</a:t>
            </a:r>
          </a:p>
          <a:p>
            <a:r>
              <a:rPr lang="ru-RU" b="1" dirty="0" smtClean="0"/>
              <a:t>Нам зелёный хвост не нужен, нужен только красный нос.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9)Кто развёл тут беспорядки -</a:t>
            </a:r>
          </a:p>
          <a:p>
            <a:r>
              <a:rPr lang="ru-RU" b="1" dirty="0" smtClean="0"/>
              <a:t>Овощ посинел на грядке!</a:t>
            </a:r>
          </a:p>
          <a:p>
            <a:r>
              <a:rPr lang="ru-RU" b="1" dirty="0" smtClean="0"/>
              <a:t>А давай его возьмём, отнесём погреться в дом.</a:t>
            </a:r>
          </a:p>
          <a:p>
            <a:r>
              <a:rPr lang="ru-RU" b="1" dirty="0" smtClean="0"/>
              <a:t>Вот ведь смеху! Что за дело!</a:t>
            </a:r>
          </a:p>
          <a:p>
            <a:r>
              <a:rPr lang="ru-RU" b="1" dirty="0" smtClean="0"/>
              <a:t>Не замёрз ведь, а поспел он,</a:t>
            </a:r>
          </a:p>
          <a:p>
            <a:r>
              <a:rPr lang="ru-RU" b="1" dirty="0" smtClean="0"/>
              <a:t>Этот гость из южных стран!</a:t>
            </a:r>
          </a:p>
          <a:p>
            <a:r>
              <a:rPr lang="ru-RU" b="1" dirty="0" smtClean="0"/>
              <a:t>Он зовётся…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arhivurokov.ru/videouroki/5/9/0/59033dbb16059e9dd6e4548d2b0942d23c8b0be9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-243408"/>
            <a:ext cx="9217024" cy="7101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12776"/>
            <a:ext cx="743751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Игра «Весёлый агроном». Кто такой агроном?  </a:t>
            </a:r>
          </a:p>
          <a:p>
            <a:r>
              <a:rPr lang="ru-RU" dirty="0" smtClean="0"/>
              <a:t>-Наш весёлый агроном, кажется, что-то напутал. Посмотрите, какие овощи он вырастил. Как у него это получилось?</a:t>
            </a:r>
          </a:p>
          <a:p>
            <a:r>
              <a:rPr lang="ru-RU" sz="3900" b="1" dirty="0" err="1" smtClean="0">
                <a:solidFill>
                  <a:srgbClr val="FF0000"/>
                </a:solidFill>
              </a:rPr>
              <a:t>Капидор</a:t>
            </a:r>
            <a:r>
              <a:rPr lang="ru-RU" sz="3900" b="1" dirty="0" smtClean="0">
                <a:solidFill>
                  <a:srgbClr val="FF0000"/>
                </a:solidFill>
              </a:rPr>
              <a:t>   </a:t>
            </a:r>
            <a:r>
              <a:rPr lang="ru-RU" sz="3900" b="1" dirty="0" err="1" smtClean="0">
                <a:solidFill>
                  <a:srgbClr val="FF0000"/>
                </a:solidFill>
              </a:rPr>
              <a:t>Яблосвёк</a:t>
            </a:r>
            <a:r>
              <a:rPr lang="ru-RU" sz="3900" b="1" dirty="0" smtClean="0">
                <a:solidFill>
                  <a:srgbClr val="FF0000"/>
                </a:solidFill>
              </a:rPr>
              <a:t>         </a:t>
            </a:r>
            <a:r>
              <a:rPr lang="ru-RU" sz="3900" b="1" dirty="0" err="1" smtClean="0">
                <a:solidFill>
                  <a:srgbClr val="FF0000"/>
                </a:solidFill>
              </a:rPr>
              <a:t>Баклаогур</a:t>
            </a:r>
            <a:r>
              <a:rPr lang="ru-RU" sz="3900" b="1" dirty="0" smtClean="0">
                <a:solidFill>
                  <a:srgbClr val="FF0000"/>
                </a:solidFill>
              </a:rPr>
              <a:t>     </a:t>
            </a:r>
            <a:r>
              <a:rPr lang="ru-RU" sz="3500" dirty="0" smtClean="0">
                <a:solidFill>
                  <a:srgbClr val="FF0000"/>
                </a:solidFill>
              </a:rPr>
              <a:t>      </a:t>
            </a:r>
          </a:p>
          <a:p>
            <a:r>
              <a:rPr lang="ru-RU" dirty="0" smtClean="0"/>
              <a:t>-Найди лишний плод.  </a:t>
            </a:r>
          </a:p>
          <a:p>
            <a:r>
              <a:rPr lang="ru-RU" dirty="0" smtClean="0"/>
              <a:t>-Почему он лишний?</a:t>
            </a:r>
          </a:p>
          <a:p>
            <a:r>
              <a:rPr lang="ru-RU" dirty="0" smtClean="0"/>
              <a:t>-Рассмешил вас наш весёлый агроном?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r>
              <a:rPr lang="ru-RU" dirty="0" smtClean="0"/>
              <a:t>Работа в печатной тетради «Окружающий мир». Выполнение заданий на с. 11 </a:t>
            </a:r>
          </a:p>
          <a:p>
            <a:r>
              <a:rPr lang="ru-RU" dirty="0" smtClean="0"/>
              <a:t>«найди ошибки»,</a:t>
            </a:r>
          </a:p>
          <a:p>
            <a:r>
              <a:rPr lang="ru-RU" dirty="0" smtClean="0"/>
              <a:t> «объясни поговорку», </a:t>
            </a:r>
          </a:p>
          <a:p>
            <a:r>
              <a:rPr lang="ru-RU" dirty="0" smtClean="0"/>
              <a:t>«сравни плоды»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/>
          <a:lstStyle/>
          <a:p>
            <a:r>
              <a:rPr lang="ru-RU" b="1" dirty="0" smtClean="0"/>
              <a:t>Работа с учебником. Чтение и работа с текстом «Кто как «одет» ( с.18-19)</a:t>
            </a:r>
          </a:p>
          <a:p>
            <a:r>
              <a:rPr lang="ru-RU" b="1" dirty="0" smtClean="0"/>
              <a:t>-Как автор рассказа описал овощи?</a:t>
            </a:r>
          </a:p>
          <a:p>
            <a:r>
              <a:rPr lang="ru-RU" b="1" dirty="0" smtClean="0"/>
              <a:t>Огурцы</a:t>
            </a:r>
          </a:p>
          <a:p>
            <a:r>
              <a:rPr lang="ru-RU" b="1" dirty="0" smtClean="0"/>
              <a:t>Лук </a:t>
            </a:r>
          </a:p>
          <a:p>
            <a:r>
              <a:rPr lang="ru-RU" b="1" dirty="0" smtClean="0"/>
              <a:t>Капуста 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/>
              <a:t>Что объединяет овощи и фрукты?</a:t>
            </a:r>
          </a:p>
          <a:p>
            <a:endParaRPr lang="ru-RU" sz="3400" b="1" dirty="0" smtClean="0"/>
          </a:p>
          <a:p>
            <a:r>
              <a:rPr lang="ru-RU" sz="3400" b="1" dirty="0" smtClean="0"/>
              <a:t>Ребята, а у нас письмо от доктора Айболита.</a:t>
            </a:r>
          </a:p>
          <a:p>
            <a:r>
              <a:rPr lang="ru-RU" sz="3400" b="1" dirty="0" smtClean="0"/>
              <a:t>Чтоб здоровым, сильным быть.</a:t>
            </a:r>
          </a:p>
          <a:p>
            <a:r>
              <a:rPr lang="ru-RU" sz="3400" b="1" dirty="0" smtClean="0"/>
              <a:t>Надо фрукты, овощи любить.</a:t>
            </a:r>
          </a:p>
          <a:p>
            <a:r>
              <a:rPr lang="ru-RU" sz="3400" b="1" dirty="0" smtClean="0"/>
              <a:t>Все без исключенья.</a:t>
            </a:r>
          </a:p>
          <a:p>
            <a:r>
              <a:rPr lang="ru-RU" sz="3400" b="1" dirty="0" smtClean="0"/>
              <a:t>В этом нет сомненья.</a:t>
            </a:r>
          </a:p>
          <a:p>
            <a:r>
              <a:rPr lang="ru-RU" sz="3400" b="1" dirty="0" smtClean="0"/>
              <a:t>В каждом польза есть и вкус,</a:t>
            </a:r>
          </a:p>
          <a:p>
            <a:r>
              <a:rPr lang="ru-RU" sz="3400" b="1" dirty="0" smtClean="0"/>
              <a:t>И судить я не берусь: </a:t>
            </a:r>
          </a:p>
          <a:p>
            <a:r>
              <a:rPr lang="ru-RU" sz="3400" b="1" dirty="0" smtClean="0"/>
              <a:t>кто из них вкуснее,</a:t>
            </a:r>
          </a:p>
          <a:p>
            <a:r>
              <a:rPr lang="ru-RU" sz="3400" b="1" dirty="0" smtClean="0"/>
              <a:t> кто из них важнее.</a:t>
            </a:r>
          </a:p>
          <a:p>
            <a:r>
              <a:rPr lang="ru-RU" sz="3400" b="1" dirty="0" smtClean="0"/>
              <a:t>Прав Доктор Айболит?</a:t>
            </a:r>
          </a:p>
          <a:p>
            <a:endParaRPr lang="ru-RU" dirty="0"/>
          </a:p>
        </p:txBody>
      </p:sp>
      <p:pic>
        <p:nvPicPr>
          <p:cNvPr id="25602" name="Picture 2" descr="http://www.ranok.com.ua/images/objects_object/1/5/8/9/7/image/13105113uplakatzvirubkoyuajbolit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3838" y="1628800"/>
            <a:ext cx="3570162" cy="5055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Оцени свою работу на уроке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s://ds02.infourok.ru/uploads/ex/0b28/0003dbb7-b150f80a/img12.jpg"/>
          <p:cNvPicPr>
            <a:picLocks noChangeAspect="1" noChangeArrowheads="1"/>
          </p:cNvPicPr>
          <p:nvPr/>
        </p:nvPicPr>
        <p:blipFill>
          <a:blip r:embed="rId3" cstate="print"/>
          <a:srcRect t="19550" r="19277" b="6951"/>
          <a:stretch>
            <a:fillRect/>
          </a:stretch>
        </p:blipFill>
        <p:spPr bwMode="auto">
          <a:xfrm>
            <a:off x="1511152" y="1340768"/>
            <a:ext cx="738132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Прозвенел уже звонок -</a:t>
            </a:r>
          </a:p>
          <a:p>
            <a:r>
              <a:rPr lang="ru-RU" sz="4400" b="1" dirty="0" smtClean="0"/>
              <a:t>Начинается урок.</a:t>
            </a:r>
          </a:p>
          <a:p>
            <a:r>
              <a:rPr lang="ru-RU" sz="4400" b="1" dirty="0" smtClean="0"/>
              <a:t>Сядем правильно сейчас,</a:t>
            </a:r>
          </a:p>
          <a:p>
            <a:r>
              <a:rPr lang="ru-RU" sz="4400" b="1" dirty="0" smtClean="0"/>
              <a:t>Пожелаем всем удачи,</a:t>
            </a:r>
          </a:p>
          <a:p>
            <a:r>
              <a:rPr lang="ru-RU" sz="4400" b="1" dirty="0" smtClean="0"/>
              <a:t>За работу, в добрый час!</a:t>
            </a:r>
          </a:p>
          <a:p>
            <a:endParaRPr lang="ru-RU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-Какие приметы осени вы знаете?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Попробуем стать поэтами и поиграем в поэтическую игру « Доскажи словечко»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Поиграем!</a:t>
            </a:r>
          </a:p>
          <a:p>
            <a:r>
              <a:rPr lang="ru-RU" sz="2800" b="1" dirty="0" smtClean="0"/>
              <a:t>Листьям время… (опадать)</a:t>
            </a:r>
          </a:p>
          <a:p>
            <a:r>
              <a:rPr lang="ru-RU" sz="2800" b="1" dirty="0" smtClean="0"/>
              <a:t>Птицам время… (улетать)</a:t>
            </a:r>
          </a:p>
          <a:p>
            <a:r>
              <a:rPr lang="ru-RU" sz="2800" b="1" dirty="0" smtClean="0"/>
              <a:t>Грибникам… (искать грибы)</a:t>
            </a:r>
          </a:p>
          <a:p>
            <a:r>
              <a:rPr lang="ru-RU" sz="2800" b="1" dirty="0" smtClean="0"/>
              <a:t>Ветру… (сильно завывать)</a:t>
            </a:r>
          </a:p>
          <a:p>
            <a:r>
              <a:rPr lang="ru-RU" sz="2800" b="1" dirty="0" smtClean="0"/>
              <a:t>Солнцу… (стынуть)</a:t>
            </a:r>
          </a:p>
          <a:p>
            <a:r>
              <a:rPr lang="ru-RU" sz="2800" b="1" dirty="0" smtClean="0"/>
              <a:t>Тучам… (литься)</a:t>
            </a:r>
          </a:p>
          <a:p>
            <a:r>
              <a:rPr lang="ru-RU" sz="2800" b="1" dirty="0" smtClean="0"/>
              <a:t>А ребятам всем… (учиться)</a:t>
            </a:r>
          </a:p>
          <a:p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-Какую ещё примету спрятала осень? 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Молодцы! Это урожай. А теперь послушайте слова и попытайтесь определить, тему урока.</a:t>
            </a:r>
          </a:p>
          <a:p>
            <a:endParaRPr lang="ru-RU" sz="7600" i="1" dirty="0" smtClean="0"/>
          </a:p>
          <a:p>
            <a:endParaRPr lang="ru-RU" sz="7600" i="1" dirty="0" smtClean="0"/>
          </a:p>
          <a:p>
            <a:pPr>
              <a:buNone/>
            </a:pPr>
            <a:endParaRPr lang="ru-RU" sz="7600" i="1" dirty="0" smtClean="0"/>
          </a:p>
          <a:p>
            <a:endParaRPr lang="ru-RU" sz="7600" i="1" dirty="0" smtClean="0"/>
          </a:p>
          <a:p>
            <a:endParaRPr lang="ru-RU" sz="7600" i="1" dirty="0" smtClean="0"/>
          </a:p>
          <a:p>
            <a:pPr>
              <a:buNone/>
            </a:pPr>
            <a:r>
              <a:rPr lang="ru-RU" sz="11200" i="1" dirty="0" smtClean="0">
                <a:latin typeface="Times New Roman" pitchFamily="18" charset="0"/>
                <a:cs typeface="Times New Roman" pitchFamily="18" charset="0"/>
              </a:rPr>
              <a:t> ( овощи, фрукты, корзина, закрома, запасы, осень, человек).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(Урожай)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УРОЖАЙ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Осень скверы украшает        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   Разноцветною листвой.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   Осень кормит урожаем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   Птиц, зверей и нас с тобой.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Где люди собирают осенью урожай?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Где люди собирают осенью урожай?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6" name="Picture 4" descr="https://shlykova-dou10dzer.edumsko.ru/uploads/3000/4808/persona/articles/.thumbs/Ovowi._Ogorod.jpg?14793142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7200800" cy="4511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Где люди собирают осенью урожай?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stihi.ru/pics/2015/03/15/5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28092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videouroki/5/9/0/59033dbb16059e9dd6e4548d2b0942d23c8b0be9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Я на дереве вишу, круглое, большое.</a:t>
            </a:r>
          </a:p>
          <a:p>
            <a:r>
              <a:rPr lang="ru-RU" dirty="0" smtClean="0"/>
              <a:t>У меня румяный бок, откуси - и брызнет сок</a:t>
            </a:r>
          </a:p>
          <a:p>
            <a:r>
              <a:rPr lang="ru-RU" dirty="0" smtClean="0"/>
              <a:t>Кислый или сладкий. Кто узнал, ребятки? </a:t>
            </a:r>
          </a:p>
          <a:p>
            <a:endParaRPr lang="ru-RU" dirty="0" smtClean="0"/>
          </a:p>
          <a:p>
            <a:r>
              <a:rPr lang="ru-RU" dirty="0" smtClean="0"/>
              <a:t>На кустах висят шары, посинели от жары. </a:t>
            </a:r>
          </a:p>
          <a:p>
            <a:endParaRPr lang="ru-RU" dirty="0" smtClean="0"/>
          </a:p>
          <a:p>
            <a:r>
              <a:rPr lang="ru-RU" dirty="0" smtClean="0"/>
              <a:t>В саду есть плод, он сладок как мёд,</a:t>
            </a:r>
          </a:p>
          <a:p>
            <a:r>
              <a:rPr lang="ru-RU" dirty="0" smtClean="0"/>
              <a:t>Румян, как калач, но не круглый как мяч.</a:t>
            </a:r>
          </a:p>
          <a:p>
            <a:r>
              <a:rPr lang="ru-RU" dirty="0" smtClean="0"/>
              <a:t>Он под самой ножкой вытянут немножко. ( 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377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Урок окружающего мира в 1 классе по программе 21 век</vt:lpstr>
      <vt:lpstr>Слайд 2</vt:lpstr>
      <vt:lpstr>Слайд 3</vt:lpstr>
      <vt:lpstr>Попробуем стать поэтами и поиграем в поэтическую игру « Доскажи словечко»</vt:lpstr>
      <vt:lpstr>Слайд 5</vt:lpstr>
      <vt:lpstr>УРОЖАЙ</vt:lpstr>
      <vt:lpstr>Где люди собирают осенью урожай?</vt:lpstr>
      <vt:lpstr>Где люди собирают осенью урожай?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Оцени свою работу на уроке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6</cp:revision>
  <dcterms:created xsi:type="dcterms:W3CDTF">2017-09-24T15:45:41Z</dcterms:created>
  <dcterms:modified xsi:type="dcterms:W3CDTF">2017-10-10T16:04:30Z</dcterms:modified>
</cp:coreProperties>
</file>