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2284" y="188640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 morning, good morning,</a:t>
            </a:r>
            <a:b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 morning to you </a:t>
            </a:r>
            <a:b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 morning, good morning,</a:t>
            </a:r>
            <a:b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am glad to see you.</a:t>
            </a:r>
            <a:b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1-7uDA4h9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852936"/>
            <a:ext cx="4183112" cy="34630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ран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716195" cy="376106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 the Country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What Month?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91264" cy="50014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Year holiday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Christmas day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Defender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Fatherland Day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Women's Day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Flag Day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Spring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Labour Day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Victory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Russia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Unity Day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Maslenitsa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календа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861048"/>
            <a:ext cx="19431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Maslenitsa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аслен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Projects: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Historians</a:t>
            </a:r>
          </a:p>
          <a:p>
            <a:pPr>
              <a:buNone/>
            </a:pP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Farmers </a:t>
            </a:r>
          </a:p>
          <a:p>
            <a:pPr>
              <a:buNone/>
            </a:pP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Cooks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979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708920"/>
            <a:ext cx="3737992" cy="32707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Riddle Time!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i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713460" cy="4951280"/>
          </a:xfrm>
        </p:spPr>
      </p:pic>
      <p:pic>
        <p:nvPicPr>
          <p:cNvPr id="5" name="Рисунок 4" descr="sum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340768"/>
            <a:ext cx="3816424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Read a Poem!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702109" cy="26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5064"/>
            <a:ext cx="4680520" cy="22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oodbye-winter-and-hello-spring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340768"/>
            <a:ext cx="4139952" cy="50139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Bye-Bye!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EA68zuhT-Q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9804" y="1600200"/>
            <a:ext cx="348439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Language Workout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sms-15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842" b="4946"/>
          <a:stretch>
            <a:fillRect/>
          </a:stretch>
        </p:blipFill>
        <p:spPr>
          <a:xfrm>
            <a:off x="899592" y="1772816"/>
            <a:ext cx="7177980" cy="388843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 the Country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40219999_flag-ross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7241541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tal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00200"/>
            <a:ext cx="6840760" cy="4525963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Name the Country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ndiya-29-11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051376" cy="400050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 the Country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сп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943629" cy="3888432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 the Country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рит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310271" cy="4291912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 the Country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гы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21296"/>
            <a:ext cx="6987481" cy="435487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 the Country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на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1" y="1600200"/>
            <a:ext cx="8046157" cy="4525963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 the Country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86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Language Workout</vt:lpstr>
      <vt:lpstr>Name the Country</vt:lpstr>
      <vt:lpstr>Слайд 4</vt:lpstr>
      <vt:lpstr>Name the Country</vt:lpstr>
      <vt:lpstr>Name the Country</vt:lpstr>
      <vt:lpstr>Name the Country</vt:lpstr>
      <vt:lpstr>Name the Country</vt:lpstr>
      <vt:lpstr>Name the Country</vt:lpstr>
      <vt:lpstr>Name the Country</vt:lpstr>
      <vt:lpstr>In What Month?</vt:lpstr>
      <vt:lpstr>Maslenitsa</vt:lpstr>
      <vt:lpstr>Group Projects:</vt:lpstr>
      <vt:lpstr>Riddle Time!</vt:lpstr>
      <vt:lpstr>Let’s Read a Poem!</vt:lpstr>
      <vt:lpstr>Bye-Bye!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AnnPanda</dc:creator>
  <cp:lastModifiedBy>HP</cp:lastModifiedBy>
  <cp:revision>6</cp:revision>
  <dcterms:created xsi:type="dcterms:W3CDTF">2016-03-15T11:38:30Z</dcterms:created>
  <dcterms:modified xsi:type="dcterms:W3CDTF">2016-03-15T13:10:13Z</dcterms:modified>
</cp:coreProperties>
</file>