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48872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Лекарственные </a:t>
            </a:r>
            <a:r>
              <a:rPr lang="ru-RU" dirty="0" smtClean="0"/>
              <a:t>растения Краснодарского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5400600" cy="1872208"/>
          </a:xfrm>
        </p:spPr>
        <p:txBody>
          <a:bodyPr/>
          <a:lstStyle/>
          <a:p>
            <a:r>
              <a:rPr lang="ru-RU" dirty="0" smtClean="0"/>
              <a:t>Автор: Брехова Инна Викторовна, учитель химии МБОУ СОШ № 16 </a:t>
            </a:r>
            <a:r>
              <a:rPr lang="ru-RU" dirty="0" err="1" smtClean="0"/>
              <a:t>с.Унароково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Дом\Desktop\lekarstvennye-rasteniya-krasnodarskogo-kraya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91929"/>
            <a:ext cx="3960937" cy="250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38790"/>
            <a:ext cx="7402422" cy="46265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Пижма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5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Чай из цветков пижмы пьют при заболеваниях ЖКТ, сердцебиении, нервных расстройствах, эпилепсии, истерии, подагре, </a:t>
            </a:r>
            <a:r>
              <a:rPr lang="ru-RU" dirty="0" err="1"/>
              <a:t>заболе-ваниях</a:t>
            </a:r>
            <a:r>
              <a:rPr lang="ru-RU" dirty="0"/>
              <a:t> печени и почек, туберкулезе легких, геморрое, как </a:t>
            </a:r>
            <a:r>
              <a:rPr lang="ru-RU" dirty="0" err="1"/>
              <a:t>противопоносное</a:t>
            </a:r>
            <a:r>
              <a:rPr lang="ru-RU" dirty="0"/>
              <a:t> и потогонное средство. Наружно отвары травы применяют при зуде, чесотке.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свойства пижмы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1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560840" cy="44419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Крапива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9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Крапива — лекарственное растение, богатое микроэлементами: железом, кремнием, </a:t>
            </a:r>
            <a:r>
              <a:rPr lang="ru-RU" dirty="0" err="1"/>
              <a:t>каротиноидами</a:t>
            </a:r>
            <a:r>
              <a:rPr lang="ru-RU" dirty="0"/>
              <a:t>, </a:t>
            </a:r>
            <a:r>
              <a:rPr lang="ru-RU" dirty="0" err="1"/>
              <a:t>флавоноидами</a:t>
            </a:r>
            <a:r>
              <a:rPr lang="ru-RU" dirty="0"/>
              <a:t>, и в том числе витамином К, улучшающим свертываемость крови. Поэтому важное медицинское свойство крапивы — это способность останавливать обильные кровотечения, из-за чего ее широко применяют в гинекологии.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крапивы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3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408712" cy="48065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Шалфей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Шалфей применяют в виде отвара или настойки — для полоскания рта как вяжущее и антисептическое средство при стоматитах, кровоточащих деснах, ангине; в виде спринцеваний — при гинекологических заболеваниях. Ингаляции отваров или </a:t>
            </a:r>
            <a:r>
              <a:rPr lang="ru-RU" dirty="0" err="1"/>
              <a:t>ароматерапевтическое</a:t>
            </a:r>
            <a:r>
              <a:rPr lang="ru-RU" dirty="0"/>
              <a:t> эфирное масло рекомендуют при воспалении дыхательных путей.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шалфея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7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04856" cy="43339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4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Цветы липы обладают потогонным, желчегонным, противовоспалительным и жаропонижающим действием. И это лекарственное растение назначается мужчинам, женщинам, в том числе и при беременности. Липовый цвет применяется в косметологии для сдерживания процессов старения, а также укрепления ногтей и волос.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свойства липы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2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344816" cy="46517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4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Наряду с аптечными препаратами от глистов, лекарственный отвар </a:t>
            </a:r>
            <a:r>
              <a:rPr lang="ru-RU" dirty="0" smtClean="0"/>
              <a:t>зверобоя используют </a:t>
            </a:r>
            <a:r>
              <a:rPr lang="ru-RU" dirty="0"/>
              <a:t>как вспомогательное глистогонное средство при лечении гельминтозов. Отхаркивающее. </a:t>
            </a:r>
            <a:r>
              <a:rPr lang="ru-RU" dirty="0" err="1"/>
              <a:t>Фитоотвар</a:t>
            </a:r>
            <a:r>
              <a:rPr lang="ru-RU" dirty="0"/>
              <a:t> обладает двойным противокашлевым действием — разжижает мокроту при сухом кашле, помогает в отхождении мокроты при влажном кашле.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зверобоя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764704"/>
            <a:ext cx="7704856" cy="5106880"/>
          </a:xfrm>
        </p:spPr>
        <p:txBody>
          <a:bodyPr>
            <a:normAutofit/>
          </a:bodyPr>
          <a:lstStyle/>
          <a:p>
            <a:r>
              <a:rPr lang="ru-RU" sz="2800" dirty="0"/>
              <a:t>Современный человек, пытаясь избавиться от болезней, уже достаточно наглотался разнообразной «химии». Люди устали от синтетических витаминов и антибиотиков. И с каждым днём всё больше стремятся вернуться к опыту мудрых предков и прислушаться к зову матери-природы. Да и в традиционной медицине уделяется немало внимания естественным природным компонентам при изготовлении разнообразных нужных и ценных </a:t>
            </a:r>
            <a:r>
              <a:rPr lang="ru-RU" sz="2800" dirty="0" smtClean="0"/>
              <a:t>лекарств.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31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8" y="1616440"/>
            <a:ext cx="7409810" cy="4692880"/>
          </a:xfrm>
        </p:spPr>
      </p:pic>
    </p:spTree>
    <p:extLst>
      <p:ext uri="{BB962C8B-B14F-4D97-AF65-F5344CB8AC3E}">
        <p14:creationId xmlns:p14="http://schemas.microsoft.com/office/powerpoint/2010/main" val="5799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/>
          <a:lstStyle/>
          <a:p>
            <a:r>
              <a:rPr lang="ru-RU" dirty="0"/>
              <a:t>Одуванчик известное лекарственное растение. В древней медицине считали, что при приеме во внутрь одуванчик рождает хорошую кровь, устраняет жар желудка, жажду, помогает при водянке, открывает закупорки печени и селезенки, помогает при опухолях печени. Он полезен при отравлениях ядами, при укусе скорпиона, пчёл.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одуванчика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0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Подорожник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7162901" cy="4536504"/>
          </a:xfrm>
        </p:spPr>
      </p:pic>
    </p:spTree>
    <p:extLst>
      <p:ext uri="{BB962C8B-B14F-4D97-AF65-F5344CB8AC3E}">
        <p14:creationId xmlns:p14="http://schemas.microsoft.com/office/powerpoint/2010/main" val="15589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Листья подорожника оказывают противовоспалительное, болеутоляющее действие при заболеваниях дыхательных органов, нарушениях пищеварительных органов (поносы, катар желудочно-кишечного тракта). Препараты из подорожника имеют тонизирующее действие, возбуждают аппетит, содействуют повышению гемоглобина в крови.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подорожника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Невероятно много лекарственных растений произрастает в щедром Краснодарском крае. Всего видов подобной флоры там выявлено порядка трёх тысяч, и все они обладают совершенно исключительной, можно сказать – фантастической и богатырской исцеляющей силой. А причины подобного разнообразия и эффективности понятны – мягкость климата и поразительное плодородие кубанской </a:t>
            </a:r>
            <a:r>
              <a:rPr lang="ru-RU" dirty="0" smtClean="0"/>
              <a:t>земли.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Многообразие лекарственных растений на Кубани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6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318167" cy="43114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Ромашка аптечная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Приготавливаемые в домашних условиях ромашковые составы помогают справиться с вирусами, простудой, воспалением, устранить спазм, аллергию, судороги, обезболить. Ромашковые составы помогают в случае нарушения секреции пищеварительных желез, при гастрите, язве желудка и двенадцатиперстной кишки, снимают отек слизистой желудка. Их применяют при воспалении печени, для профилактики и устранения застоя желчи, лечения холецистита, цистита, </a:t>
            </a:r>
            <a:r>
              <a:rPr lang="ru-RU" dirty="0" smtClean="0"/>
              <a:t>нефрита.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ромашки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4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Чистотел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6" y="1661666"/>
            <a:ext cx="7049204" cy="4464497"/>
          </a:xfrm>
        </p:spPr>
      </p:pic>
    </p:spTree>
    <p:extLst>
      <p:ext uri="{BB962C8B-B14F-4D97-AF65-F5344CB8AC3E}">
        <p14:creationId xmlns:p14="http://schemas.microsoft.com/office/powerpoint/2010/main" val="7781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Чистотел используется при хронических воспалительных заболевания почек, мочевого пузыря, простаты, а также при лечении доброкачественных новообразований матки и истинной эрозии шейки матки. Реже это растение применяется при заболеваниях сердца и ЦНС, в качестве стимулятора и тонизирующего средства.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чистотела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1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840760" cy="45605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Шиповник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3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повышает сопротивляемость организма инфекциям</a:t>
            </a:r>
          </a:p>
          <a:p>
            <a:r>
              <a:rPr lang="ru-RU" dirty="0"/>
              <a:t>оказывает противовоспалительное действие</a:t>
            </a:r>
          </a:p>
          <a:p>
            <a:r>
              <a:rPr lang="ru-RU" dirty="0"/>
              <a:t>выводит токсины</a:t>
            </a:r>
          </a:p>
          <a:p>
            <a:r>
              <a:rPr lang="ru-RU" dirty="0"/>
              <a:t>усиливает пищеварение</a:t>
            </a:r>
          </a:p>
          <a:p>
            <a:r>
              <a:rPr lang="ru-RU" dirty="0"/>
              <a:t>стимулирует мочеиспускание (природный диуретик)</a:t>
            </a:r>
          </a:p>
          <a:p>
            <a:r>
              <a:rPr lang="ru-RU" dirty="0"/>
              <a:t>улучшает сердечно-сосудистую деятельность</a:t>
            </a:r>
          </a:p>
          <a:p>
            <a:r>
              <a:rPr lang="ru-RU" dirty="0"/>
              <a:t>стабилизирует артериальное давление</a:t>
            </a:r>
          </a:p>
          <a:p>
            <a:r>
              <a:rPr lang="ru-RU" dirty="0"/>
              <a:t>нормализует уровень сахара и холестерина в крови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шиповника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8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381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Лекарственные растения Краснодарского края</vt:lpstr>
      <vt:lpstr>Презентация PowerPoint</vt:lpstr>
      <vt:lpstr>Многообразие лекарственных растений на Кубани</vt:lpstr>
      <vt:lpstr>Ромашка аптечная</vt:lpstr>
      <vt:lpstr>Лекарственные свойства ромашки</vt:lpstr>
      <vt:lpstr>Чистотел</vt:lpstr>
      <vt:lpstr>Лекарственные свойства чистотела</vt:lpstr>
      <vt:lpstr>Шиповник</vt:lpstr>
      <vt:lpstr>Лекарственные свойства шиповника</vt:lpstr>
      <vt:lpstr>Пижма</vt:lpstr>
      <vt:lpstr>Лекарственные свойства пижмы</vt:lpstr>
      <vt:lpstr>Крапива</vt:lpstr>
      <vt:lpstr>Лекарственные свойства крапивы</vt:lpstr>
      <vt:lpstr>Шалфей</vt:lpstr>
      <vt:lpstr>Лекарственные свойства шалфея</vt:lpstr>
      <vt:lpstr>липа</vt:lpstr>
      <vt:lpstr>Лекарственные свойства липы</vt:lpstr>
      <vt:lpstr>Зверобой</vt:lpstr>
      <vt:lpstr>Лекарственные свойства зверобоя</vt:lpstr>
      <vt:lpstr>Одуванчик</vt:lpstr>
      <vt:lpstr>Лекарственные свойства одуванчика</vt:lpstr>
      <vt:lpstr>Подорожник</vt:lpstr>
      <vt:lpstr>Лекарственные свойства подорожника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Дом</dc:creator>
  <cp:lastModifiedBy>Дом</cp:lastModifiedBy>
  <cp:revision>28</cp:revision>
  <dcterms:created xsi:type="dcterms:W3CDTF">2023-11-01T10:34:22Z</dcterms:created>
  <dcterms:modified xsi:type="dcterms:W3CDTF">2023-11-02T18:47:31Z</dcterms:modified>
</cp:coreProperties>
</file>