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1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0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8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1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3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3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2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CDC5-E15B-41DD-8D7A-A42CCE024480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E7B4-9997-4E3B-B462-BCB1E71E2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толерантности или учимся сочувствовать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40" y="0"/>
            <a:ext cx="736886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5459"/>
            <a:ext cx="10515600" cy="5481504"/>
          </a:xfrm>
        </p:spPr>
        <p:txBody>
          <a:bodyPr>
            <a:normAutofit/>
          </a:bodyPr>
          <a:lstStyle/>
          <a:p>
            <a:r>
              <a:rPr lang="ru-RU" dirty="0" smtClean="0"/>
              <a:t>1. Терпение.</a:t>
            </a:r>
          </a:p>
          <a:p>
            <a:r>
              <a:rPr lang="ru-RU" dirty="0" smtClean="0"/>
              <a:t>2. Чувство юмора.</a:t>
            </a:r>
          </a:p>
          <a:p>
            <a:r>
              <a:rPr lang="ru-RU" dirty="0" smtClean="0"/>
              <a:t>3. Чуткость.</a:t>
            </a:r>
          </a:p>
          <a:p>
            <a:r>
              <a:rPr lang="ru-RU" dirty="0" smtClean="0"/>
              <a:t>4. Умение доверять людям.</a:t>
            </a:r>
          </a:p>
          <a:p>
            <a:r>
              <a:rPr lang="ru-RU" dirty="0" smtClean="0"/>
              <a:t>5. Умение владеть собой.</a:t>
            </a:r>
          </a:p>
          <a:p>
            <a:r>
              <a:rPr lang="ru-RU" dirty="0" smtClean="0"/>
              <a:t>6. Доброжелательность.</a:t>
            </a:r>
          </a:p>
          <a:p>
            <a:r>
              <a:rPr lang="ru-RU" dirty="0" smtClean="0"/>
              <a:t>7. Умение не осуждать других.</a:t>
            </a:r>
          </a:p>
          <a:p>
            <a:r>
              <a:rPr lang="ru-RU" dirty="0" smtClean="0"/>
              <a:t>8. Умение слушать.</a:t>
            </a:r>
          </a:p>
          <a:p>
            <a:r>
              <a:rPr lang="ru-RU" dirty="0" smtClean="0"/>
              <a:t>9. Любознательность.</a:t>
            </a:r>
          </a:p>
          <a:p>
            <a:r>
              <a:rPr lang="ru-RU" dirty="0" smtClean="0"/>
              <a:t>10. Способность к сопереживанию.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702150"/>
            <a:ext cx="4092627" cy="502897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6715" y="702150"/>
            <a:ext cx="6235908" cy="34777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жить дружно!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62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Урок толерантности или учимся сочувствовать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сочувствовать</dc:title>
  <dc:creator>Admin</dc:creator>
  <cp:lastModifiedBy>Admin</cp:lastModifiedBy>
  <cp:revision>13</cp:revision>
  <dcterms:created xsi:type="dcterms:W3CDTF">2017-11-21T09:58:24Z</dcterms:created>
  <dcterms:modified xsi:type="dcterms:W3CDTF">2017-11-21T13:40:07Z</dcterms:modified>
</cp:coreProperties>
</file>