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A633-3C92-46BC-A98A-A1C946CEF2F8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159B-91AD-4909-9F6F-411F94606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A633-3C92-46BC-A98A-A1C946CEF2F8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159B-91AD-4909-9F6F-411F94606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A633-3C92-46BC-A98A-A1C946CEF2F8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159B-91AD-4909-9F6F-411F94606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A633-3C92-46BC-A98A-A1C946CEF2F8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159B-91AD-4909-9F6F-411F94606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A633-3C92-46BC-A98A-A1C946CEF2F8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159B-91AD-4909-9F6F-411F94606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A633-3C92-46BC-A98A-A1C946CEF2F8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159B-91AD-4909-9F6F-411F94606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A633-3C92-46BC-A98A-A1C946CEF2F8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159B-91AD-4909-9F6F-411F94606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A633-3C92-46BC-A98A-A1C946CEF2F8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159B-91AD-4909-9F6F-411F94606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A633-3C92-46BC-A98A-A1C946CEF2F8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159B-91AD-4909-9F6F-411F94606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A633-3C92-46BC-A98A-A1C946CEF2F8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159B-91AD-4909-9F6F-411F94606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A633-3C92-46BC-A98A-A1C946CEF2F8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7159B-91AD-4909-9F6F-411F94606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3A633-3C92-46BC-A98A-A1C946CEF2F8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7159B-91AD-4909-9F6F-411F946066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ornithologist.ru/foto/l.luscinioides.jpg"/>
          <p:cNvPicPr>
            <a:picLocks noChangeAspect="1" noChangeArrowheads="1"/>
          </p:cNvPicPr>
          <p:nvPr/>
        </p:nvPicPr>
        <p:blipFill>
          <a:blip r:embed="rId2"/>
          <a:srcRect r="7035"/>
          <a:stretch>
            <a:fillRect/>
          </a:stretch>
        </p:blipFill>
        <p:spPr bwMode="auto">
          <a:xfrm>
            <a:off x="0" y="71438"/>
            <a:ext cx="9170614" cy="67151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786058"/>
            <a:ext cx="7772400" cy="1470025"/>
          </a:xfrm>
        </p:spPr>
        <p:txBody>
          <a:bodyPr/>
          <a:lstStyle/>
          <a:p>
            <a:r>
              <a:rPr lang="ru-RU" dirty="0" smtClean="0"/>
              <a:t>В.Бианки. Неслышимка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3643306" cy="214311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Практикум по развитию читательских умений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072594" cy="100013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dirty="0" smtClean="0">
                <a:solidFill>
                  <a:srgbClr val="FF0000"/>
                </a:solidFill>
              </a:rPr>
              <a:t>Умение читать «между строк» (находить информацию, данную в неявном виде), объяснять и оценивать прочитанное.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3"/>
            <a:ext cx="8501122" cy="3143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9. Дедушка сделал вид, что поверил рассказу внучки о птице-неслышимке. Как ты думаешь почему?</a:t>
            </a:r>
          </a:p>
          <a:p>
            <a:pPr>
              <a:buNone/>
            </a:pPr>
            <a:r>
              <a:rPr lang="ru-RU" b="1" dirty="0" smtClean="0"/>
              <a:t>Дедушка сделал вид, что поверил рассказу внучки, потому что не хотел её обидеть.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450059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Умение читать «между строк» (находить информацию, данную в неявном виде), объяснять и оценивать прочитанное.</a:t>
            </a:r>
          </a:p>
          <a:p>
            <a:pPr>
              <a:buNone/>
            </a:pPr>
            <a:r>
              <a:rPr lang="ru-RU" dirty="0" smtClean="0"/>
              <a:t>10. Почему девочка назвала птицу неслышимкой? Отметь свой ответ </a:t>
            </a:r>
            <a:r>
              <a:rPr lang="ru-RU" b="1" dirty="0" smtClean="0">
                <a:solidFill>
                  <a:srgbClr val="FF0000"/>
                </a:solidFill>
                <a:sym typeface="Symbol"/>
              </a:rPr>
              <a:t></a:t>
            </a:r>
            <a:r>
              <a:rPr lang="ru-RU" dirty="0" smtClean="0"/>
              <a:t>.</a:t>
            </a:r>
            <a:endParaRPr lang="ru-RU" dirty="0" smtClean="0">
              <a:sym typeface="Symbol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Девочка была фантазёркой и придумала эту птицу.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Птичка пела, не издавая звуков.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Звуки, которые издавала птичка, девочка приняла за стрекотание кузнечиков.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В лесу было очень шумно, и девочка не расслышала пение птички.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2428868"/>
            <a:ext cx="437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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072594" cy="100013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dirty="0" smtClean="0">
                <a:solidFill>
                  <a:srgbClr val="FF0000"/>
                </a:solidFill>
              </a:rPr>
              <a:t>Умение читать «между строк» (находить информацию, данную в неявном виде), объяснять и оценивать прочитанное.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501122" cy="364333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11. Дедушка, старый учёный, любил и знал природу. Приведи два примера из текста, которые подтверждают это.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Обращал внимание внучки на крик птиц, </a:t>
            </a:r>
            <a:r>
              <a:rPr lang="ru-RU" b="1" dirty="0" smtClean="0"/>
              <a:t>их </a:t>
            </a:r>
            <a:r>
              <a:rPr lang="ru-RU" b="1" dirty="0" smtClean="0"/>
              <a:t>песни, полёт.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Научил внучку различать по голосам певчих птиц (она знала уже около 20, а он,значит, гораздо больше)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Знал название горбатенькой птички.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450059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Умение читать «между строк» (находить информацию, данную в неявном виде), объяснять и оценивать прочитанное.</a:t>
            </a:r>
          </a:p>
          <a:p>
            <a:pPr>
              <a:buNone/>
            </a:pPr>
            <a:r>
              <a:rPr lang="ru-RU" dirty="0" smtClean="0"/>
              <a:t>12. Почему «оркестр луга» В.Бианки называет немым? Отметь свой ответ </a:t>
            </a:r>
            <a:r>
              <a:rPr lang="ru-RU" b="1" dirty="0" smtClean="0">
                <a:solidFill>
                  <a:srgbClr val="FF0000"/>
                </a:solidFill>
                <a:sym typeface="Symbol"/>
              </a:rPr>
              <a:t></a:t>
            </a:r>
            <a:r>
              <a:rPr lang="ru-RU" dirty="0" smtClean="0"/>
              <a:t>.</a:t>
            </a:r>
            <a:endParaRPr lang="ru-RU" dirty="0" smtClean="0">
              <a:sym typeface="Symbol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Никто не издавал никаких звуков.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Дедушка был старенький и плохо слышал.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Звуки заглушал дождь.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Звуки луга были «маленькие», незаметные нашему слуху.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3571876"/>
            <a:ext cx="437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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072594" cy="571504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dirty="0" smtClean="0">
                <a:solidFill>
                  <a:srgbClr val="FF0000"/>
                </a:solidFill>
              </a:rPr>
              <a:t>Умение понимать общий смысл текста.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501122" cy="40005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13. В какой момент дедушка понял, что внучка не придумала птичку-неслышимку? Выпиши из текста абзац, в котором об этом говорится.</a:t>
            </a:r>
          </a:p>
          <a:p>
            <a:pPr marL="514350" indent="-514350">
              <a:buNone/>
            </a:pPr>
            <a:r>
              <a:rPr lang="ru-RU" b="1" dirty="0" smtClean="0"/>
              <a:t>И тут вдруг пришло мне в голову: «Но ведь это же абсурд! Какие же кузнечики в самом начале лета, когда ещё цветут купальницы! Кузнечики  у нас начинают трещать только в июле.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Умение понимать общий смысл текста.</a:t>
            </a:r>
          </a:p>
          <a:p>
            <a:pPr>
              <a:buNone/>
            </a:pPr>
            <a:r>
              <a:rPr lang="ru-RU" dirty="0" smtClean="0"/>
              <a:t>14. Чему хочет научить старый учёный свою внучку? Отметь свой ответ </a:t>
            </a:r>
            <a:r>
              <a:rPr lang="ru-RU" b="1" dirty="0" smtClean="0">
                <a:solidFill>
                  <a:srgbClr val="FF0000"/>
                </a:solidFill>
                <a:sym typeface="Symbol"/>
              </a:rPr>
              <a:t></a:t>
            </a:r>
            <a:r>
              <a:rPr lang="ru-RU" dirty="0" smtClean="0"/>
              <a:t>.</a:t>
            </a:r>
            <a:endParaRPr lang="ru-RU" dirty="0" smtClean="0">
              <a:sym typeface="Symbol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Правильно вести себя в лесу.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Наблюдать за природой, любить и понимать её.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Различать съедобные и несъедобные грибы.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Находить места, где растут купальницы.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2282603"/>
            <a:ext cx="437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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Умение определять тему текста.</a:t>
            </a:r>
          </a:p>
          <a:p>
            <a:pPr>
              <a:buNone/>
            </a:pPr>
            <a:r>
              <a:rPr lang="ru-RU" dirty="0" smtClean="0"/>
              <a:t>15. О чём главным образом хотел рассказать автор? Отметь свой ответ </a:t>
            </a:r>
            <a:r>
              <a:rPr lang="ru-RU" b="1" dirty="0" smtClean="0">
                <a:solidFill>
                  <a:srgbClr val="FF0000"/>
                </a:solidFill>
                <a:sym typeface="Symbol"/>
              </a:rPr>
              <a:t></a:t>
            </a:r>
            <a:r>
              <a:rPr lang="ru-RU" dirty="0" smtClean="0"/>
              <a:t>.</a:t>
            </a:r>
            <a:endParaRPr lang="ru-RU" dirty="0" smtClean="0">
              <a:sym typeface="Symbol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О красоте и богатстве русских лугов.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О необходимости охранять птиц.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О маленьком открытии в природе, которое сделала внучка учёного.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О громком стрекотании кузнечиков.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2786058"/>
            <a:ext cx="437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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450059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Умение понимать авторский замысел (главную мысль текста).</a:t>
            </a:r>
          </a:p>
          <a:p>
            <a:pPr>
              <a:buNone/>
            </a:pPr>
            <a:r>
              <a:rPr lang="ru-RU" dirty="0" smtClean="0"/>
              <a:t>16. Какое предложение лучше всего помогает понять главную мысль текста? Отметь свой ответ </a:t>
            </a:r>
            <a:r>
              <a:rPr lang="ru-RU" b="1" dirty="0" smtClean="0">
                <a:solidFill>
                  <a:srgbClr val="FF0000"/>
                </a:solidFill>
                <a:sym typeface="Symbol"/>
              </a:rPr>
              <a:t></a:t>
            </a:r>
            <a:r>
              <a:rPr lang="ru-RU" dirty="0" smtClean="0"/>
              <a:t>.</a:t>
            </a:r>
            <a:endParaRPr lang="ru-RU" dirty="0" smtClean="0">
              <a:sym typeface="Symbol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И правда оказалась на её стороне, на стороне ребёнка.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Спасибо внучке, что мне помогла… она мне включила слух на неизвестное…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Так всё и было, как рассказывала моя внучка.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Я обращал внимание внучки на птиц: на их крик, песни, полёт.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2285992"/>
            <a:ext cx="437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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450059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Умение понимать авторский замысел (главную мысль текста).</a:t>
            </a:r>
          </a:p>
          <a:p>
            <a:pPr>
              <a:buNone/>
            </a:pPr>
            <a:r>
              <a:rPr lang="ru-RU" dirty="0" smtClean="0"/>
              <a:t>17. Какова главная мысль этого текста? Отметь свой ответ </a:t>
            </a:r>
            <a:r>
              <a:rPr lang="ru-RU" b="1" dirty="0" smtClean="0">
                <a:solidFill>
                  <a:srgbClr val="FF0000"/>
                </a:solidFill>
                <a:sym typeface="Symbol"/>
              </a:rPr>
              <a:t></a:t>
            </a:r>
            <a:r>
              <a:rPr lang="ru-RU" dirty="0" smtClean="0"/>
              <a:t>.</a:t>
            </a:r>
            <a:endParaRPr lang="ru-RU" dirty="0" smtClean="0">
              <a:sym typeface="Symbol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Свои маленькие открытия в природе может делать только человек внимательный и наблюдательный.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Песня птицы-неслышимки очень похожа на стрекотание кузнечика.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Надо учить детей наблюдать за природой.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Нельзя разорять птичьи гнёзда!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1500174"/>
            <a:ext cx="437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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072594" cy="57150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Умение понимать авторский замысел (главную мысль текста).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501122" cy="40005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18. Докажи, что поговорка «Устами младенца глаголит истина» подходит к этому тексту.</a:t>
            </a:r>
          </a:p>
          <a:p>
            <a:pPr marL="514350" indent="-514350">
              <a:buNone/>
            </a:pPr>
            <a:r>
              <a:rPr lang="ru-RU" b="1" dirty="0" smtClean="0"/>
              <a:t>Глаголит истину – значит говорит правду. В рассказе правда оказалась на стороне девочки. Такая </a:t>
            </a:r>
            <a:r>
              <a:rPr lang="ru-RU" b="1" dirty="0" smtClean="0"/>
              <a:t>птичка действительно существует.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1"/>
            <a:ext cx="8572560" cy="450059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Умение понимать содержание, находить информацию, заданную в явном виде.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Найди утверждение, которое соотвествует содержанию текста, и отметь его </a:t>
            </a:r>
            <a:r>
              <a:rPr lang="ru-RU" b="1" dirty="0" smtClean="0">
                <a:solidFill>
                  <a:srgbClr val="FF0000"/>
                </a:solidFill>
                <a:sym typeface="Symbol"/>
              </a:rPr>
              <a:t>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Внучка показала дедушке птицу-неслышимку.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Дедушка увидел птицу-неслышимку над ручьём на вершине ольхи.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Внучка не умела различать голоса певчих птиц.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События в рассказе происходят в конце лета.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428868"/>
            <a:ext cx="437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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072594" cy="57150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Умение составлять собственный текст на основе творческого пересказа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501122" cy="40005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19. Как ты думаешь, о чём рассказала бы птица-неслышимка, если бы умела разговаривать? Напиши.</a:t>
            </a:r>
          </a:p>
          <a:p>
            <a:pPr marL="514350" indent="-514350">
              <a:buNone/>
            </a:pPr>
            <a:r>
              <a:rPr lang="ru-RU" b="1" dirty="0" smtClean="0"/>
              <a:t>Птичка-неслышимка рассазала бы о своих путешествиях. Как огромен и прекрасен мир!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392909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Умение определять жанр произведения.</a:t>
            </a:r>
          </a:p>
          <a:p>
            <a:pPr>
              <a:buNone/>
            </a:pPr>
            <a:r>
              <a:rPr lang="ru-RU" dirty="0" smtClean="0"/>
              <a:t>20. В какой из сборников можно было бы поместить это произведение? Отметь свой ответ </a:t>
            </a:r>
            <a:r>
              <a:rPr lang="ru-RU" dirty="0" smtClean="0">
                <a:sym typeface="Symbol"/>
              </a:rPr>
              <a:t></a:t>
            </a:r>
            <a:r>
              <a:rPr lang="ru-RU" dirty="0" smtClean="0"/>
              <a:t>.</a:t>
            </a:r>
            <a:endParaRPr lang="ru-RU" dirty="0" smtClean="0">
              <a:sym typeface="Symbol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Сказки о животных.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Басни о птицах.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Исторические рассказы.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Рассказы о природе.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3143248"/>
            <a:ext cx="437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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100" dirty="0" smtClean="0">
                <a:solidFill>
                  <a:srgbClr val="FF0000"/>
                </a:solidFill>
                <a:ea typeface="+mn-ea"/>
                <a:cs typeface="+mn-cs"/>
              </a:rPr>
              <a:t>Умение понимать содержание, находить информацию, заданную в явном виде.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50112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Объясни, почему дедушка на следующий день отправился в лес один.</a:t>
            </a:r>
          </a:p>
          <a:p>
            <a:pPr>
              <a:buNone/>
            </a:pPr>
            <a:r>
              <a:rPr lang="ru-RU" b="1" dirty="0" smtClean="0"/>
              <a:t>Внучка пошла с мамой в другое место – нарвать купальниц.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450059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Умение понимать последовательность смысловых частей текста.</a:t>
            </a:r>
          </a:p>
          <a:p>
            <a:pPr marL="514350" indent="-514350">
              <a:buNone/>
            </a:pPr>
            <a:r>
              <a:rPr lang="ru-RU" dirty="0" smtClean="0"/>
              <a:t>3. Укажи, в каком порядке встречаются в тексте данные предложения. Цифра 1 уже стоит, поставь цифры 2, 3, 4, 5.</a:t>
            </a:r>
            <a:endParaRPr lang="ru-RU" dirty="0" smtClean="0">
              <a:sym typeface="Symbol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В лес пошёл на следующий же день.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На мои слова внучка даже рассердилась.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Спасибо внучке, что мне помогла.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Но вот на опушке громко, дробно затрещал всполошённый чем-то певчий дрозд.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b="1" dirty="0" smtClean="0">
                <a:sym typeface="Symbol"/>
              </a:rPr>
              <a:t>Я даже явственно различал где-то слева от себя стрекотание кузнечиков.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5001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07154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92893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21455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185736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5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9001156" cy="228601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Умение видеть языковые средства, использованные в тексте.</a:t>
            </a:r>
          </a:p>
          <a:p>
            <a:pPr marL="514350" indent="-514350">
              <a:buNone/>
            </a:pPr>
            <a:r>
              <a:rPr lang="ru-RU" dirty="0" smtClean="0"/>
              <a:t>4. Каким словом можно заменить выделенное слово в выражении «крошечный опыт»? Отметь ответ </a:t>
            </a:r>
            <a:r>
              <a:rPr lang="ru-RU" b="1" dirty="0" smtClean="0">
                <a:solidFill>
                  <a:srgbClr val="FF0000"/>
                </a:solidFill>
                <a:sym typeface="Symbol"/>
              </a:rPr>
              <a:t></a:t>
            </a:r>
            <a:r>
              <a:rPr lang="ru-RU" dirty="0" smtClean="0"/>
              <a:t>.</a:t>
            </a:r>
            <a:endParaRPr lang="ru-RU" dirty="0" smtClean="0">
              <a:sym typeface="Symbo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2428868"/>
            <a:ext cx="25202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/>
              <a:t> большой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 серьёзный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502186" y="2428868"/>
            <a:ext cx="25763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/>
              <a:t> маленький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 чужой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500562" y="2285992"/>
            <a:ext cx="437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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9001156" cy="22860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Умение видеть языковые средства, использованные в тексте.</a:t>
            </a:r>
          </a:p>
          <a:p>
            <a:pPr marL="514350" indent="-514350">
              <a:buNone/>
            </a:pPr>
            <a:r>
              <a:rPr lang="ru-RU" dirty="0" smtClean="0"/>
              <a:t>5. Как ты понимаешь выражение «камешком падать» в предложении: Характернейшая повадка птицы – в случае тревоги камешком падать в траву с того места, где она сидит? Отметь свой ответ </a:t>
            </a:r>
            <a:r>
              <a:rPr lang="ru-RU" b="1" dirty="0" smtClean="0">
                <a:solidFill>
                  <a:srgbClr val="FF0000"/>
                </a:solidFill>
                <a:sym typeface="Symbol"/>
              </a:rPr>
              <a:t></a:t>
            </a:r>
            <a:r>
              <a:rPr lang="ru-RU" dirty="0" smtClean="0"/>
              <a:t>.</a:t>
            </a:r>
            <a:endParaRPr lang="ru-RU" dirty="0" smtClean="0">
              <a:sym typeface="Symbo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2428868"/>
            <a:ext cx="36963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/>
              <a:t> медленно падать</a:t>
            </a:r>
          </a:p>
          <a:p>
            <a:endParaRPr lang="ru-RU" sz="3200" dirty="0" smtClean="0"/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 падать, чирикая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502186" y="2428868"/>
            <a:ext cx="46418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/>
              <a:t> падать очень быстро, отвесно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 падать, махая крыльями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500562" y="2285992"/>
            <a:ext cx="437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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9001156" cy="22860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Умение видеть языковые средства, использованные в тексте.</a:t>
            </a:r>
          </a:p>
          <a:p>
            <a:pPr marL="514350" indent="-514350">
              <a:buNone/>
            </a:pPr>
            <a:r>
              <a:rPr lang="ru-RU" dirty="0" smtClean="0"/>
              <a:t>6. Вставь в предложение пропущенное слово. </a:t>
            </a:r>
          </a:p>
          <a:p>
            <a:pPr marL="514350" indent="-514350">
              <a:buNone/>
            </a:pPr>
            <a:r>
              <a:rPr lang="ru-RU" dirty="0" smtClean="0"/>
              <a:t>Над ручьём на вершине ольхи сидела </a:t>
            </a:r>
            <a:r>
              <a:rPr lang="ru-RU" dirty="0" smtClean="0"/>
              <a:t>_________ птичка.  </a:t>
            </a:r>
            <a:r>
              <a:rPr lang="ru-RU" dirty="0" smtClean="0"/>
              <a:t>Отметь свой ответ </a:t>
            </a:r>
            <a:r>
              <a:rPr lang="ru-RU" b="1" dirty="0" smtClean="0">
                <a:solidFill>
                  <a:srgbClr val="FF0000"/>
                </a:solidFill>
                <a:sym typeface="Symbol"/>
              </a:rPr>
              <a:t></a:t>
            </a:r>
            <a:r>
              <a:rPr lang="ru-RU" dirty="0" smtClean="0"/>
              <a:t>.</a:t>
            </a:r>
            <a:endParaRPr lang="ru-RU" dirty="0" smtClean="0">
              <a:sym typeface="Symbo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2428868"/>
            <a:ext cx="29744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/>
              <a:t> горбатенькая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 серенькая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502186" y="2428868"/>
            <a:ext cx="46418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/>
              <a:t> красивая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 незаметная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2285992"/>
            <a:ext cx="437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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dirty="0" smtClean="0">
                <a:solidFill>
                  <a:srgbClr val="FF0000"/>
                </a:solidFill>
              </a:rPr>
              <a:t>Умение видеть языковые средства, использованные в тексте.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50112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7. Найди в тексте и выпиши, с чем сравнивает автор песенку камышовки-сверчка.</a:t>
            </a:r>
          </a:p>
          <a:p>
            <a:pPr>
              <a:buNone/>
            </a:pPr>
            <a:r>
              <a:rPr lang="ru-RU" b="1" dirty="0" smtClean="0"/>
              <a:t>Она была почти неотличима от стрекотания крупных кузнечиков.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dirty="0" smtClean="0">
                <a:solidFill>
                  <a:srgbClr val="FF0000"/>
                </a:solidFill>
              </a:rPr>
              <a:t>Умение видеть языковые средства, использованные в тексте.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3"/>
            <a:ext cx="8501122" cy="31432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8. Автор перечисляет в рассказе разные незаметные нашему слуху «маленькие звуки», например шелест травы. Найди в тексте ещё не менее трёх «маленьких звуков», запиши их.</a:t>
            </a:r>
          </a:p>
          <a:p>
            <a:pPr>
              <a:buNone/>
            </a:pPr>
            <a:r>
              <a:rPr lang="ru-RU" b="1" dirty="0" smtClean="0"/>
              <a:t>Шорох мышей, звон капель, тихое пение ручейка.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1107</Words>
  <Application>Microsoft Office PowerPoint</Application>
  <PresentationFormat>Экран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В.Бианки. Неслышимка</vt:lpstr>
      <vt:lpstr>Слайд 2</vt:lpstr>
      <vt:lpstr>Умение понимать содержание, находить информацию, заданную в явном виде.</vt:lpstr>
      <vt:lpstr>Слайд 4</vt:lpstr>
      <vt:lpstr>Слайд 5</vt:lpstr>
      <vt:lpstr>Слайд 6</vt:lpstr>
      <vt:lpstr>Слайд 7</vt:lpstr>
      <vt:lpstr>Умение видеть языковые средства, использованные в тексте.</vt:lpstr>
      <vt:lpstr>Умение видеть языковые средства, использованные в тексте.</vt:lpstr>
      <vt:lpstr>Умение читать «между строк» (находить информацию, данную в неявном виде), объяснять и оценивать прочитанное.</vt:lpstr>
      <vt:lpstr>Слайд 11</vt:lpstr>
      <vt:lpstr>Умение читать «между строк» (находить информацию, данную в неявном виде), объяснять и оценивать прочитанное.</vt:lpstr>
      <vt:lpstr>Слайд 13</vt:lpstr>
      <vt:lpstr>Умение понимать общий смысл текста.</vt:lpstr>
      <vt:lpstr>Слайд 15</vt:lpstr>
      <vt:lpstr>Слайд 16</vt:lpstr>
      <vt:lpstr>Слайд 17</vt:lpstr>
      <vt:lpstr>Слайд 18</vt:lpstr>
      <vt:lpstr>Умение понимать авторский замысел (главную мысль текста).</vt:lpstr>
      <vt:lpstr>Умение составлять собственный текст на основе творческого пересказа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В.Бианки. Неслышимка</dc:title>
  <dc:creator>к</dc:creator>
  <cp:lastModifiedBy>к</cp:lastModifiedBy>
  <cp:revision>2</cp:revision>
  <dcterms:created xsi:type="dcterms:W3CDTF">2016-11-12T19:22:28Z</dcterms:created>
  <dcterms:modified xsi:type="dcterms:W3CDTF">2016-11-12T19:39:22Z</dcterms:modified>
</cp:coreProperties>
</file>