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8323D-CCBD-4133-958E-00E23F51770D}" type="datetimeFigureOut">
              <a:rPr lang="ru-RU" smtClean="0"/>
              <a:t>25.02.2017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3BFFD-ABDB-442A-A2A4-2D16B7B386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8323D-CCBD-4133-958E-00E23F51770D}" type="datetimeFigureOut">
              <a:rPr lang="ru-RU" smtClean="0"/>
              <a:t>25.02.2017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3BFFD-ABDB-442A-A2A4-2D16B7B386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8323D-CCBD-4133-958E-00E23F51770D}" type="datetimeFigureOut">
              <a:rPr lang="ru-RU" smtClean="0"/>
              <a:t>25.02.2017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3BFFD-ABDB-442A-A2A4-2D16B7B386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8323D-CCBD-4133-958E-00E23F51770D}" type="datetimeFigureOut">
              <a:rPr lang="ru-RU" smtClean="0"/>
              <a:t>25.02.2017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3BFFD-ABDB-442A-A2A4-2D16B7B386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8323D-CCBD-4133-958E-00E23F51770D}" type="datetimeFigureOut">
              <a:rPr lang="ru-RU" smtClean="0"/>
              <a:t>25.02.2017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3BFFD-ABDB-442A-A2A4-2D16B7B386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8323D-CCBD-4133-958E-00E23F51770D}" type="datetimeFigureOut">
              <a:rPr lang="ru-RU" smtClean="0"/>
              <a:t>25.02.2017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3BFFD-ABDB-442A-A2A4-2D16B7B386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8323D-CCBD-4133-958E-00E23F51770D}" type="datetimeFigureOut">
              <a:rPr lang="ru-RU" smtClean="0"/>
              <a:t>25.02.2017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3BFFD-ABDB-442A-A2A4-2D16B7B386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8323D-CCBD-4133-958E-00E23F51770D}" type="datetimeFigureOut">
              <a:rPr lang="ru-RU" smtClean="0"/>
              <a:t>25.02.2017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3BFFD-ABDB-442A-A2A4-2D16B7B386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8323D-CCBD-4133-958E-00E23F51770D}" type="datetimeFigureOut">
              <a:rPr lang="ru-RU" smtClean="0"/>
              <a:t>25.02.2017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3BFFD-ABDB-442A-A2A4-2D16B7B386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8323D-CCBD-4133-958E-00E23F51770D}" type="datetimeFigureOut">
              <a:rPr lang="ru-RU" smtClean="0"/>
              <a:t>25.02.2017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3BFFD-ABDB-442A-A2A4-2D16B7B386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8323D-CCBD-4133-958E-00E23F51770D}" type="datetimeFigureOut">
              <a:rPr lang="ru-RU" smtClean="0"/>
              <a:t>25.02.2017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3BFFD-ABDB-442A-A2A4-2D16B7B386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8323D-CCBD-4133-958E-00E23F51770D}" type="datetimeFigureOut">
              <a:rPr lang="ru-RU" smtClean="0"/>
              <a:t>25.02.2017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3BFFD-ABDB-442A-A2A4-2D16B7B3867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3171846"/>
          </a:xfrm>
        </p:spPr>
        <p:txBody>
          <a:bodyPr/>
          <a:lstStyle/>
          <a:p>
            <a:r>
              <a:rPr lang="ru-RU" dirty="0" smtClean="0"/>
              <a:t>Урок-практикум по развитию читательских умений</a:t>
            </a:r>
            <a:br>
              <a:rPr lang="ru-RU" dirty="0" smtClean="0"/>
            </a:br>
            <a:r>
              <a:rPr lang="ru-RU" dirty="0" smtClean="0"/>
              <a:t>В.Драгунский</a:t>
            </a:r>
            <a:br>
              <a:rPr lang="ru-RU" dirty="0" smtClean="0"/>
            </a:br>
            <a:r>
              <a:rPr lang="ru-RU" dirty="0" smtClean="0"/>
              <a:t>«Кот в сапогах»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1797040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>
                <a:solidFill>
                  <a:srgbClr val="FF0000"/>
                </a:solidFill>
              </a:rPr>
              <a:t>9. Дениска забыл о школьном карнавале. Как вы думаете почему? Напишите.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071678"/>
            <a:ext cx="8501122" cy="19288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Дениска расстроен, что мама уезжает, и ему не до карнавала.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10. Почему Дениска решил отдать Мишке одну книжку? Отметьте свой ответ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14282" y="1428736"/>
            <a:ext cx="8786874" cy="4697427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Дениска не любил читать.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Дениска понял, что Мишка расстроен и ему тоже хочется награду.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Мишка очень любил «Дядю Стёпу».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У Дениски дома уже есть «Дядя Стёпа».</a:t>
            </a:r>
            <a:endParaRPr lang="ru-RU" dirty="0"/>
          </a:p>
        </p:txBody>
      </p:sp>
      <p:pic>
        <p:nvPicPr>
          <p:cNvPr id="13" name="Picture 2" descr="http://zhiznenno.net/wp-content/uploads/2016/03/galochk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857232"/>
            <a:ext cx="428628" cy="428628"/>
          </a:xfrm>
          <a:prstGeom prst="rect">
            <a:avLst/>
          </a:prstGeom>
          <a:noFill/>
        </p:spPr>
      </p:pic>
      <p:pic>
        <p:nvPicPr>
          <p:cNvPr id="14" name="Picture 2" descr="http://zhiznenno.net/wp-content/uploads/2016/03/galochk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071678"/>
            <a:ext cx="428628" cy="4286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1797040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>
                <a:solidFill>
                  <a:srgbClr val="FF0000"/>
                </a:solidFill>
              </a:rPr>
              <a:t>11. Дениска и Мишка – настоящие друзья. Приведите два примера из текста, которые подтверждают это.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071678"/>
            <a:ext cx="8501122" cy="1928826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arenR"/>
            </a:pPr>
            <a:r>
              <a:rPr lang="ru-RU" dirty="0" smtClean="0"/>
              <a:t>Мишка помогает Дениске готовить костюм, шьёт в первый раз!</a:t>
            </a:r>
          </a:p>
          <a:p>
            <a:pPr marL="514350" indent="-514350">
              <a:buAutoNum type="arabicParenR"/>
            </a:pPr>
            <a:r>
              <a:rPr lang="ru-RU" dirty="0" smtClean="0"/>
              <a:t>Дениска понимает, что Мишка огорчён, расстрен, и отдаёт ему одну книжку.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12. Какое чувство испытал Дениска, вернувшись домой с карнавала?  Отметьте свой ответ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14282" y="1428736"/>
            <a:ext cx="8786874" cy="4697427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Гордость: получил премию за лучший костюм!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Облегчение: наконец-то снял неудобный костюм. 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Радость: наконец-то скоро приедет мама!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Огорчение: жалко книжку, отданную Мишке.</a:t>
            </a:r>
            <a:endParaRPr lang="ru-RU" dirty="0"/>
          </a:p>
        </p:txBody>
      </p:sp>
      <p:pic>
        <p:nvPicPr>
          <p:cNvPr id="13" name="Picture 2" descr="http://zhiznenno.net/wp-content/uploads/2016/03/galochk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9586" y="857232"/>
            <a:ext cx="428628" cy="428628"/>
          </a:xfrm>
          <a:prstGeom prst="rect">
            <a:avLst/>
          </a:prstGeom>
          <a:noFill/>
        </p:spPr>
      </p:pic>
      <p:pic>
        <p:nvPicPr>
          <p:cNvPr id="14" name="Picture 2" descr="http://zhiznenno.net/wp-content/uploads/2016/03/galochk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3071810"/>
            <a:ext cx="428628" cy="4286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1439850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>
                <a:solidFill>
                  <a:srgbClr val="FF0000"/>
                </a:solidFill>
              </a:rPr>
              <a:t>13. Дениска в разлуке с мамой постоянно грустит. Выпишите из текста предложения, в которых об этом говорится.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714488"/>
            <a:ext cx="8501122" cy="3357586"/>
          </a:xfrm>
        </p:spPr>
        <p:txBody>
          <a:bodyPr>
            <a:noAutofit/>
          </a:bodyPr>
          <a:lstStyle/>
          <a:p>
            <a:pPr marL="514350" indent="-514350">
              <a:buAutoNum type="arabicParenR"/>
            </a:pPr>
            <a:r>
              <a:rPr lang="ru-RU" sz="2800" dirty="0" smtClean="0"/>
              <a:t>И всё время я думал, когда же мама вернётся. Я зачёркивал клеточки в календаре.</a:t>
            </a:r>
          </a:p>
          <a:p>
            <a:pPr marL="514350" indent="-514350">
              <a:buAutoNum type="arabicParenR"/>
            </a:pPr>
            <a:r>
              <a:rPr lang="ru-RU" sz="2800" dirty="0" smtClean="0"/>
              <a:t>У меня нет костюма! Мама уехала.</a:t>
            </a:r>
          </a:p>
          <a:p>
            <a:pPr marL="514350" indent="-514350">
              <a:buAutoNum type="arabicParenR"/>
            </a:pPr>
            <a:r>
              <a:rPr lang="ru-RU" sz="2800" dirty="0" smtClean="0"/>
              <a:t>А дома я … подбежал к календарю и зачеркнул сегодняшнюю клеточку. А потом зачеркнул уж и завтрашнюю.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14300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14. Как ты понимаешь смысл предложения «Я зачёркивал клеточки на своём календаре»? Отметьте свой ответ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14282" y="1428736"/>
            <a:ext cx="8786874" cy="4697427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Я люблю играть в крестики-нолики.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Я считаю дни до приезда мамы.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Я считаю дни школьных каникул.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Я отмечаю дни рождения своих друзей.</a:t>
            </a:r>
            <a:endParaRPr lang="ru-RU" dirty="0"/>
          </a:p>
        </p:txBody>
      </p:sp>
      <p:pic>
        <p:nvPicPr>
          <p:cNvPr id="13" name="Picture 2" descr="http://zhiznenno.net/wp-content/uploads/2016/03/galochk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58214" y="857232"/>
            <a:ext cx="428628" cy="428628"/>
          </a:xfrm>
          <a:prstGeom prst="rect">
            <a:avLst/>
          </a:prstGeom>
          <a:noFill/>
        </p:spPr>
      </p:pic>
      <p:pic>
        <p:nvPicPr>
          <p:cNvPr id="14" name="Picture 2" descr="http://zhiznenno.net/wp-content/uploads/2016/03/galochk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071678"/>
            <a:ext cx="428628" cy="4286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15. О чём </a:t>
            </a:r>
            <a:r>
              <a:rPr lang="ru-RU" sz="2800" b="1" dirty="0" smtClean="0"/>
              <a:t>главным образом </a:t>
            </a:r>
            <a:r>
              <a:rPr lang="ru-RU" sz="2800" b="1" dirty="0" smtClean="0">
                <a:solidFill>
                  <a:srgbClr val="FF0000"/>
                </a:solidFill>
              </a:rPr>
              <a:t>хотел рассказать автор? Отметьте свой ответ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14282" y="1428736"/>
            <a:ext cx="8786874" cy="4697427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О жизни Дениски во время каникул.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О том, как можно самому изготовить костюм Кота в сапогах.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Об отношениях Дениски с его другом и близкими (мамой, папой).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О школьном карнавале.</a:t>
            </a:r>
            <a:endParaRPr lang="ru-RU" dirty="0"/>
          </a:p>
        </p:txBody>
      </p:sp>
      <p:pic>
        <p:nvPicPr>
          <p:cNvPr id="13" name="Picture 2" descr="http://zhiznenno.net/wp-content/uploads/2016/03/galochk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857232"/>
            <a:ext cx="428628" cy="428628"/>
          </a:xfrm>
          <a:prstGeom prst="rect">
            <a:avLst/>
          </a:prstGeom>
          <a:noFill/>
        </p:spPr>
      </p:pic>
      <p:pic>
        <p:nvPicPr>
          <p:cNvPr id="14" name="Picture 2" descr="http://zhiznenno.net/wp-content/uploads/2016/03/galochk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3071810"/>
            <a:ext cx="428628" cy="4286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14300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16. Дениска любит читать. Он радуется, когда получает книги в награду. Найдите и отметьте  любимую книжку Дениски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14282" y="1428736"/>
            <a:ext cx="8786874" cy="4697427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Учебник математики.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Энциклопедия карнавальных костюмов.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«Шейте сами».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Сказка «Храбрый портняжка».</a:t>
            </a:r>
            <a:endParaRPr lang="ru-RU" dirty="0"/>
          </a:p>
        </p:txBody>
      </p:sp>
      <p:pic>
        <p:nvPicPr>
          <p:cNvPr id="13" name="Picture 2" descr="http://zhiznenno.net/wp-content/uploads/2016/03/galochk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1000108"/>
            <a:ext cx="428628" cy="428628"/>
          </a:xfrm>
          <a:prstGeom prst="rect">
            <a:avLst/>
          </a:prstGeom>
          <a:noFill/>
        </p:spPr>
      </p:pic>
      <p:pic>
        <p:nvPicPr>
          <p:cNvPr id="14" name="Picture 2" descr="http://zhiznenno.net/wp-content/uploads/2016/03/galochk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3214686"/>
            <a:ext cx="428628" cy="4286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17. Какова </a:t>
            </a:r>
            <a:r>
              <a:rPr lang="ru-RU" sz="2800" b="1" dirty="0" smtClean="0"/>
              <a:t>главная мысль </a:t>
            </a:r>
            <a:r>
              <a:rPr lang="ru-RU" sz="2800" b="1" dirty="0" smtClean="0">
                <a:solidFill>
                  <a:srgbClr val="FF0000"/>
                </a:solidFill>
              </a:rPr>
              <a:t>этого произведения? Отметьте свой ответ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14282" y="1428736"/>
            <a:ext cx="8786874" cy="4697427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Если рядом настоящий друг, легче справиться с жизненными трудностями.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Из подручных средств можно изготовить прекрасный карнавальный костюм.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Всё, что у тебя есть, надо с другом делить пополам.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Не спешите выбрасывать старые вещи: они могут пригодиться.</a:t>
            </a:r>
            <a:endParaRPr lang="ru-RU" dirty="0"/>
          </a:p>
        </p:txBody>
      </p:sp>
      <p:pic>
        <p:nvPicPr>
          <p:cNvPr id="13" name="Picture 2" descr="http://zhiznenno.net/wp-content/uploads/2016/03/galochk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857232"/>
            <a:ext cx="428628" cy="428628"/>
          </a:xfrm>
          <a:prstGeom prst="rect">
            <a:avLst/>
          </a:prstGeom>
          <a:noFill/>
        </p:spPr>
      </p:pic>
      <p:pic>
        <p:nvPicPr>
          <p:cNvPr id="14" name="Picture 2" descr="http://zhiznenno.net/wp-content/uploads/2016/03/galochk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428736"/>
            <a:ext cx="428628" cy="4286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1797040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>
                <a:solidFill>
                  <a:srgbClr val="FF0000"/>
                </a:solidFill>
              </a:rPr>
              <a:t>18. Докажите, что пословица «Ум хорошо, а два лучше» подходит к этому тексту.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785926"/>
            <a:ext cx="8501122" cy="1928826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None/>
            </a:pPr>
            <a:r>
              <a:rPr lang="ru-RU" dirty="0" smtClean="0"/>
              <a:t>Один Дениска не смог бы придумать карнавальный костюм. А вместе с другом они из подручных средств соорудили прекрасный карнавальный костюм, за который получил первый приз. Вдвоём можно сделать, придумать то, что одному не под силу.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1. Найдите утверждение, которое соответствует содержанию прочитанного текста, и отметь его 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Дениска очень долго готовился к карнавалу.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Сшить костюм Кота в сапогах Дениске помогла мама.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Дениска получил награду за лучший костюм.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Обе книжки Денис отдал Мишке.</a:t>
            </a:r>
            <a:endParaRPr lang="ru-RU" dirty="0"/>
          </a:p>
        </p:txBody>
      </p:sp>
      <p:pic>
        <p:nvPicPr>
          <p:cNvPr id="1026" name="Picture 2" descr="http://zhiznenno.net/wp-content/uploads/2016/03/galochk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857232"/>
            <a:ext cx="428628" cy="428628"/>
          </a:xfrm>
          <a:prstGeom prst="rect">
            <a:avLst/>
          </a:prstGeom>
          <a:noFill/>
        </p:spPr>
      </p:pic>
      <p:pic>
        <p:nvPicPr>
          <p:cNvPr id="8" name="Picture 2" descr="http://zhiznenno.net/wp-content/uploads/2016/03/galochk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3143248"/>
            <a:ext cx="428628" cy="4286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1797040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>
                <a:solidFill>
                  <a:srgbClr val="FF0000"/>
                </a:solidFill>
              </a:rPr>
              <a:t>19. Подумай, что мог бы Дениска рассказать маме о том, как он получал первую  премию за лучший костюм. Напишите об этом.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857364"/>
            <a:ext cx="8501122" cy="285752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None/>
            </a:pPr>
            <a:r>
              <a:rPr lang="ru-RU" dirty="0" smtClean="0"/>
              <a:t>Дениска мог рассказать, о том как забыл подготовить карнавальный костюм. Как друг Миша помог ему, и они вместе соорудили костюм Кота в сапогах из папиных бахил, маминой соломенной шляпы, и старой горжетки. Какой весёлый был карнавал, как я танцевал и спотыкался. Как наш с Мишкой костюм занял первую премию. Как поделился книжкой с другом.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20. В какой из сборников можно было бы поместить это произведение? Отметьте свой ответ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14282" y="1428736"/>
            <a:ext cx="8786874" cy="4697427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Сказка за сказкой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Рассказы о дружбе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Стихи о дружбе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Исторические рассказы</a:t>
            </a:r>
            <a:endParaRPr lang="ru-RU" dirty="0"/>
          </a:p>
        </p:txBody>
      </p:sp>
      <p:pic>
        <p:nvPicPr>
          <p:cNvPr id="13" name="Picture 2" descr="http://zhiznenno.net/wp-content/uploads/2016/03/galochk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6710" y="857232"/>
            <a:ext cx="428628" cy="428628"/>
          </a:xfrm>
          <a:prstGeom prst="rect">
            <a:avLst/>
          </a:prstGeom>
          <a:noFill/>
        </p:spPr>
      </p:pic>
      <p:pic>
        <p:nvPicPr>
          <p:cNvPr id="14" name="Picture 2" descr="http://zhiznenno.net/wp-content/uploads/2016/03/galochk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071678"/>
            <a:ext cx="428628" cy="4286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литературы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Литературное чтение. 3 класс: учеб. для общеобразоват. учреждений: в 2-х ч. Ч.2/ Р.Н. Бунеева, Е.В. Бунеева.</a:t>
            </a:r>
          </a:p>
          <a:p>
            <a:r>
              <a:rPr lang="ru-RU" dirty="0" smtClean="0"/>
              <a:t>Тетрадь по литературному чтению. 3 класс. </a:t>
            </a:r>
            <a:r>
              <a:rPr lang="ru-RU" dirty="0" smtClean="0"/>
              <a:t>Р.Н. Бунеева, Е.В. </a:t>
            </a:r>
            <a:r>
              <a:rPr lang="ru-RU" smtClean="0"/>
              <a:t>Бунеева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b="1" dirty="0" smtClean="0">
                <a:solidFill>
                  <a:srgbClr val="FF0000"/>
                </a:solidFill>
              </a:rPr>
              <a:t>2. Какой костюм придумал себе Мишка? Закончите предложение.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1442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Мишка был одет в ___________________ 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857620" y="1357298"/>
            <a:ext cx="14045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гнома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14300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3.Укажите, в каком порядке встречаются в тексте предложения. Цифра 1 уже стоит, поставь цифры 2, 3, 4, 5.  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14282" y="1428736"/>
            <a:ext cx="8786874" cy="4697427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И мы все очень веселились и танцевали.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И я дал ему «Дядю Стёпу».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- Потише ты, храбрый портняжка!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Я прямо с ботинками влез в папины сапоги.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На каникулах мы устроим утренник и карнавал.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85720" y="3714752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1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5720" y="3143248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2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5720" y="2571744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3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5720" y="1928802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5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5720" y="1357298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4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2844" y="274638"/>
            <a:ext cx="8543956" cy="114300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4. Каким словом можно заменить выделенное слово в выражении «что у вас есть </a:t>
            </a:r>
            <a:r>
              <a:rPr lang="ru-RU" sz="2800" b="1" dirty="0" smtClean="0"/>
              <a:t>почудней</a:t>
            </a:r>
            <a:r>
              <a:rPr lang="ru-RU" sz="2800" b="1" dirty="0" smtClean="0">
                <a:solidFill>
                  <a:srgbClr val="FF0000"/>
                </a:solidFill>
              </a:rPr>
              <a:t>»? Отметьте свой ответ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357290" y="1428736"/>
            <a:ext cx="7329510" cy="4697427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чудесное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необычное, странное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красивое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старое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6" name="Picture 2" descr="http://zhiznenno.net/wp-content/uploads/2016/03/galochk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01090" y="857232"/>
            <a:ext cx="428628" cy="428628"/>
          </a:xfrm>
          <a:prstGeom prst="rect">
            <a:avLst/>
          </a:prstGeom>
          <a:noFill/>
        </p:spPr>
      </p:pic>
      <p:pic>
        <p:nvPicPr>
          <p:cNvPr id="7" name="Picture 2" descr="http://zhiznenno.net/wp-content/uploads/2016/03/galochk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2071678"/>
            <a:ext cx="428628" cy="4286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2844" y="274638"/>
            <a:ext cx="8543956" cy="114300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5. Как вы понимаете выражение </a:t>
            </a:r>
            <a:r>
              <a:rPr lang="ru-RU" sz="2800" b="1" dirty="0" smtClean="0"/>
              <a:t>«видимо-невидимо» </a:t>
            </a:r>
            <a:r>
              <a:rPr lang="ru-RU" sz="2800" b="1" dirty="0" smtClean="0">
                <a:solidFill>
                  <a:srgbClr val="FF0000"/>
                </a:solidFill>
              </a:rPr>
              <a:t>в предложении: «Там народу было видимо-невидимо, и все в костюмах»? Отметьте свой ответ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357290" y="1428736"/>
            <a:ext cx="7329510" cy="4697427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очень много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очень мало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никого не видно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хорошо видно</a:t>
            </a:r>
          </a:p>
        </p:txBody>
      </p:sp>
      <p:pic>
        <p:nvPicPr>
          <p:cNvPr id="1026" name="Picture 2" descr="http://zhiznenno.net/wp-content/uploads/2016/03/galochk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4" y="1071546"/>
            <a:ext cx="428628" cy="428628"/>
          </a:xfrm>
          <a:prstGeom prst="rect">
            <a:avLst/>
          </a:prstGeom>
          <a:noFill/>
        </p:spPr>
      </p:pic>
      <p:pic>
        <p:nvPicPr>
          <p:cNvPr id="7" name="Picture 2" descr="http://zhiznenno.net/wp-content/uploads/2016/03/galochk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1500174"/>
            <a:ext cx="428628" cy="4286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2844" y="274638"/>
            <a:ext cx="8543956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6. Вставь в предложение пропущенное слово. Отметьте свой ответ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357290" y="1428736"/>
            <a:ext cx="7329510" cy="469742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Мама на другой день уехала, я  с папой совсем __________________.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устал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заскучал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исстрадался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замучился</a:t>
            </a:r>
          </a:p>
          <a:p>
            <a:pPr>
              <a:buNone/>
            </a:pPr>
            <a:endParaRPr lang="ru-RU" dirty="0" smtClean="0"/>
          </a:p>
        </p:txBody>
      </p:sp>
      <p:pic>
        <p:nvPicPr>
          <p:cNvPr id="1026" name="Picture 2" descr="http://zhiznenno.net/wp-content/uploads/2016/03/galochk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857232"/>
            <a:ext cx="428628" cy="428628"/>
          </a:xfrm>
          <a:prstGeom prst="rect">
            <a:avLst/>
          </a:prstGeom>
          <a:noFill/>
        </p:spPr>
      </p:pic>
      <p:pic>
        <p:nvPicPr>
          <p:cNvPr id="7" name="Picture 2" descr="http://zhiznenno.net/wp-content/uploads/2016/03/galochk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4286256"/>
            <a:ext cx="428628" cy="4286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b="1" dirty="0" smtClean="0">
                <a:solidFill>
                  <a:srgbClr val="FF0000"/>
                </a:solidFill>
              </a:rPr>
              <a:t>7. Автор называет хвостик Кота в сапогах довольно драненьким. Объясните почему.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8501122" cy="19288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Хвостик был старый, потрёпанный, испачканный. Им прочищали керогаз. Он был от старой горжетки.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1797040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b="1" dirty="0" smtClean="0">
                <a:solidFill>
                  <a:srgbClr val="FF0000"/>
                </a:solidFill>
              </a:rPr>
              <a:t>8. Герои рассказа по-разному объясняют, что значит костюм Дениски. Вера Сергеевна сказала, что это Кот в сапогах. Найдите в тексте ещё не менее двух других названий костюма, запишите.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357430"/>
            <a:ext cx="8501122" cy="19288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«Мухомор», «Старый рыбак».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930</Words>
  <Application>Microsoft Office PowerPoint</Application>
  <PresentationFormat>Экран (4:3)</PresentationFormat>
  <Paragraphs>91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Урок-практикум по развитию читательских умений В.Драгунский «Кот в сапогах»</vt:lpstr>
      <vt:lpstr>1. Найдите утверждение, которое соответствует содержанию прочитанного текста, и отметь его </vt:lpstr>
      <vt:lpstr>2. Какой костюм придумал себе Мишка? Закончите предложение.</vt:lpstr>
      <vt:lpstr>3.Укажите, в каком порядке встречаются в тексте предложения. Цифра 1 уже стоит, поставь цифры 2, 3, 4, 5.  </vt:lpstr>
      <vt:lpstr>4. Каким словом можно заменить выделенное слово в выражении «что у вас есть почудней»? Отметьте свой ответ</vt:lpstr>
      <vt:lpstr>5. Как вы понимаете выражение «видимо-невидимо» в предложении: «Там народу было видимо-невидимо, и все в костюмах»? Отметьте свой ответ</vt:lpstr>
      <vt:lpstr>6. Вставь в предложение пропущенное слово. Отметьте свой ответ</vt:lpstr>
      <vt:lpstr>7. Автор называет хвостик Кота в сапогах довольно драненьким. Объясните почему.</vt:lpstr>
      <vt:lpstr>8. Герои рассказа по-разному объясняют, что значит костюм Дениски. Вера Сергеевна сказала, что это Кот в сапогах. Найдите в тексте ещё не менее двух других названий костюма, запишите.</vt:lpstr>
      <vt:lpstr>9. Дениска забыл о школьном карнавале. Как вы думаете почему? Напишите.</vt:lpstr>
      <vt:lpstr>10. Почему Дениска решил отдать Мишке одну книжку? Отметьте свой ответ</vt:lpstr>
      <vt:lpstr>11. Дениска и Мишка – настоящие друзья. Приведите два примера из текста, которые подтверждают это.</vt:lpstr>
      <vt:lpstr>12. Какое чувство испытал Дениска, вернувшись домой с карнавала?  Отметьте свой ответ</vt:lpstr>
      <vt:lpstr>13. Дениска в разлуке с мамой постоянно грустит. Выпишите из текста предложения, в которых об этом говорится.</vt:lpstr>
      <vt:lpstr>14. Как ты понимаешь смысл предложения «Я зачёркивал клеточки на своём календаре»? Отметьте свой ответ</vt:lpstr>
      <vt:lpstr>15. О чём главным образом хотел рассказать автор? Отметьте свой ответ</vt:lpstr>
      <vt:lpstr>16. Дениска любит читать. Он радуется, когда получает книги в награду. Найдите и отметьте  любимую книжку Дениски</vt:lpstr>
      <vt:lpstr>17. Какова главная мысль этого произведения? Отметьте свой ответ</vt:lpstr>
      <vt:lpstr>18. Докажите, что пословица «Ум хорошо, а два лучше» подходит к этому тексту.</vt:lpstr>
      <vt:lpstr>19. Подумай, что мог бы Дениска рассказать маме о том, как он получал первую  премию за лучший костюм. Напишите об этом.</vt:lpstr>
      <vt:lpstr>20. В какой из сборников можно было бы поместить это произведение? Отметьте свой ответ</vt:lpstr>
      <vt:lpstr>Список литературы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Урок-практикум по развитию читательских умений В.Драгунский «Кот в сапогах»</dc:title>
  <dc:creator>к</dc:creator>
  <cp:lastModifiedBy>к</cp:lastModifiedBy>
  <cp:revision>1</cp:revision>
  <dcterms:created xsi:type="dcterms:W3CDTF">2017-02-25T17:34:39Z</dcterms:created>
  <dcterms:modified xsi:type="dcterms:W3CDTF">2017-02-25T17:39:36Z</dcterms:modified>
</cp:coreProperties>
</file>