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77" r:id="rId3"/>
    <p:sldId id="258" r:id="rId4"/>
    <p:sldId id="261" r:id="rId5"/>
    <p:sldId id="262" r:id="rId6"/>
    <p:sldId id="263" r:id="rId7"/>
    <p:sldId id="264" r:id="rId8"/>
    <p:sldId id="265" r:id="rId9"/>
    <p:sldId id="271" r:id="rId10"/>
    <p:sldId id="267" r:id="rId11"/>
    <p:sldId id="268" r:id="rId12"/>
    <p:sldId id="272" r:id="rId13"/>
    <p:sldId id="273" r:id="rId14"/>
    <p:sldId id="269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6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B493D-D1F4-499C-B87F-ECB26BDCFA0D}" type="doc">
      <dgm:prSet loTypeId="urn:microsoft.com/office/officeart/2005/8/layout/orgChart1" loCatId="hierarchy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8C22BDA-7ABE-44D3-821F-C024FC63740D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800" b="1" dirty="0" smtClean="0">
              <a:effectLst/>
              <a:latin typeface="Bookman Old Style" pitchFamily="18" charset="0"/>
              <a:cs typeface="Times New Roman" pitchFamily="18" charset="0"/>
            </a:rPr>
            <a:t>Общие принципы Конвенции</a:t>
          </a:r>
          <a:endParaRPr lang="ru-RU" sz="2800" b="1" dirty="0">
            <a:effectLst/>
            <a:latin typeface="Bookman Old Style" pitchFamily="18" charset="0"/>
            <a:cs typeface="Times New Roman" pitchFamily="18" charset="0"/>
          </a:endParaRPr>
        </a:p>
      </dgm:t>
    </dgm:pt>
    <dgm:pt modelId="{5C878822-1EA8-4672-A605-69EA595280D3}" type="parTrans" cxnId="{DB408580-ADDC-4AA3-89B4-A34E3D97D193}">
      <dgm:prSet/>
      <dgm:spPr/>
      <dgm:t>
        <a:bodyPr/>
        <a:lstStyle/>
        <a:p>
          <a:endParaRPr lang="ru-RU"/>
        </a:p>
      </dgm:t>
    </dgm:pt>
    <dgm:pt modelId="{937D559A-83F9-4F0E-8349-9BDC196199F8}" type="sibTrans" cxnId="{DB408580-ADDC-4AA3-89B4-A34E3D97D193}">
      <dgm:prSet/>
      <dgm:spPr/>
      <dgm:t>
        <a:bodyPr/>
        <a:lstStyle/>
        <a:p>
          <a:endParaRPr lang="ru-RU"/>
        </a:p>
      </dgm:t>
    </dgm:pt>
    <dgm:pt modelId="{688D8370-AFD8-41EC-A9EE-E76DED9CBAF6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Недискриминация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E39A2C9A-BE02-47F5-97C5-5DFD69399301}" type="parTrans" cxnId="{C726CC09-2D6F-4FCF-A527-C2A920D5998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ED1405C-0939-4D2D-8CF3-AFCD6D727271}" type="sibTrans" cxnId="{C726CC09-2D6F-4FCF-A527-C2A920D59989}">
      <dgm:prSet/>
      <dgm:spPr/>
      <dgm:t>
        <a:bodyPr/>
        <a:lstStyle/>
        <a:p>
          <a:endParaRPr lang="ru-RU"/>
        </a:p>
      </dgm:t>
    </dgm:pt>
    <dgm:pt modelId="{9E859A16-A740-49CB-9227-B713CBF1D5B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Право на жизнь, выживание и развитие            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2CAC2145-A45E-465D-8092-B0F441947E4E}" type="parTrans" cxnId="{046DB52E-9E26-4730-8F4D-EB80B99BD456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9C875EC-712A-41B1-9902-2F10AF40CEA7}" type="sibTrans" cxnId="{046DB52E-9E26-4730-8F4D-EB80B99BD456}">
      <dgm:prSet/>
      <dgm:spPr/>
      <dgm:t>
        <a:bodyPr/>
        <a:lstStyle/>
        <a:p>
          <a:endParaRPr lang="ru-RU"/>
        </a:p>
      </dgm:t>
    </dgm:pt>
    <dgm:pt modelId="{00D8FA89-F4A9-42EA-9BED-DFD601E02380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Взгляды ребенка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EAA9751-EE9D-46FB-8003-8B829D7D7F91}" type="parTrans" cxnId="{0314A2C6-C12B-406F-8AB4-AE4C829E606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8899009-5009-4525-88C0-D566C424214A}" type="sibTrans" cxnId="{0314A2C6-C12B-406F-8AB4-AE4C829E6063}">
      <dgm:prSet/>
      <dgm:spPr/>
      <dgm:t>
        <a:bodyPr/>
        <a:lstStyle/>
        <a:p>
          <a:endParaRPr lang="ru-RU"/>
        </a:p>
      </dgm:t>
    </dgm:pt>
    <dgm:pt modelId="{E6F9C289-8981-42B2-8334-D5D0C548322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Наилучшее обеспечение интересов ребенка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856E0361-0B34-4D37-A421-82CB1AE4594D}" type="parTrans" cxnId="{8763B2CB-560A-4B23-93A4-FE494AE7D52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7042B8B-EEAC-4CF7-A2CB-3E547038693C}" type="sibTrans" cxnId="{8763B2CB-560A-4B23-93A4-FE494AE7D523}">
      <dgm:prSet/>
      <dgm:spPr/>
      <dgm:t>
        <a:bodyPr/>
        <a:lstStyle/>
        <a:p>
          <a:endParaRPr lang="ru-RU"/>
        </a:p>
      </dgm:t>
    </dgm:pt>
    <dgm:pt modelId="{E6331AB2-DD23-472A-B0B7-C412D2DFB383}" type="pres">
      <dgm:prSet presAssocID="{419B493D-D1F4-499C-B87F-ECB26BDCFA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536A8B-29C5-4FDE-9F88-68B6FE067EDA}" type="pres">
      <dgm:prSet presAssocID="{38C22BDA-7ABE-44D3-821F-C024FC63740D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4E0F48A-14DD-47E0-B767-1CA50DDE30DA}" type="pres">
      <dgm:prSet presAssocID="{38C22BDA-7ABE-44D3-821F-C024FC63740D}" presName="rootComposite1" presStyleCnt="0"/>
      <dgm:spPr/>
      <dgm:t>
        <a:bodyPr/>
        <a:lstStyle/>
        <a:p>
          <a:endParaRPr lang="ru-RU"/>
        </a:p>
      </dgm:t>
    </dgm:pt>
    <dgm:pt modelId="{43FA1431-EF91-420B-9D5A-04E9D8A71730}" type="pres">
      <dgm:prSet presAssocID="{38C22BDA-7ABE-44D3-821F-C024FC63740D}" presName="rootText1" presStyleLbl="node0" presStyleIdx="0" presStyleCnt="1" custScaleX="375683" custLinFactY="-3469" custLinFactNeighborX="-210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E83E4-F1AF-4801-8DCD-2F669A153418}" type="pres">
      <dgm:prSet presAssocID="{38C22BDA-7ABE-44D3-821F-C024FC63740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A8F401A-0F43-444B-A02B-2FE0FA6DB8EE}" type="pres">
      <dgm:prSet presAssocID="{38C22BDA-7ABE-44D3-821F-C024FC63740D}" presName="hierChild2" presStyleCnt="0"/>
      <dgm:spPr/>
      <dgm:t>
        <a:bodyPr/>
        <a:lstStyle/>
        <a:p>
          <a:endParaRPr lang="ru-RU"/>
        </a:p>
      </dgm:t>
    </dgm:pt>
    <dgm:pt modelId="{145A4C6C-97F7-4FA9-B771-72F4EB45A02C}" type="pres">
      <dgm:prSet presAssocID="{E39A2C9A-BE02-47F5-97C5-5DFD6939930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BB8D807-F485-4DBC-A012-8DE1D659E309}" type="pres">
      <dgm:prSet presAssocID="{688D8370-AFD8-41EC-A9EE-E76DED9CBA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734C718-B739-4BD6-8B30-927DEF1524FB}" type="pres">
      <dgm:prSet presAssocID="{688D8370-AFD8-41EC-A9EE-E76DED9CBAF6}" presName="rootComposite" presStyleCnt="0"/>
      <dgm:spPr/>
      <dgm:t>
        <a:bodyPr/>
        <a:lstStyle/>
        <a:p>
          <a:endParaRPr lang="ru-RU"/>
        </a:p>
      </dgm:t>
    </dgm:pt>
    <dgm:pt modelId="{1642588B-12B2-422F-B107-0F033B6E87C3}" type="pres">
      <dgm:prSet presAssocID="{688D8370-AFD8-41EC-A9EE-E76DED9CBAF6}" presName="rootText" presStyleLbl="node2" presStyleIdx="0" presStyleCnt="4" custLinFactNeighborX="-240" custLinFactNeighborY="-89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504F1A-CC55-410F-9296-15E8266D0457}" type="pres">
      <dgm:prSet presAssocID="{688D8370-AFD8-41EC-A9EE-E76DED9CBAF6}" presName="rootConnector" presStyleLbl="node2" presStyleIdx="0" presStyleCnt="4"/>
      <dgm:spPr/>
      <dgm:t>
        <a:bodyPr/>
        <a:lstStyle/>
        <a:p>
          <a:endParaRPr lang="ru-RU"/>
        </a:p>
      </dgm:t>
    </dgm:pt>
    <dgm:pt modelId="{E4D0FA1D-76EF-4FE5-91FE-ED4BDE970B44}" type="pres">
      <dgm:prSet presAssocID="{688D8370-AFD8-41EC-A9EE-E76DED9CBAF6}" presName="hierChild4" presStyleCnt="0"/>
      <dgm:spPr/>
      <dgm:t>
        <a:bodyPr/>
        <a:lstStyle/>
        <a:p>
          <a:endParaRPr lang="ru-RU"/>
        </a:p>
      </dgm:t>
    </dgm:pt>
    <dgm:pt modelId="{516136C3-5C64-499F-AE09-1C7A0688F213}" type="pres">
      <dgm:prSet presAssocID="{688D8370-AFD8-41EC-A9EE-E76DED9CBAF6}" presName="hierChild5" presStyleCnt="0"/>
      <dgm:spPr/>
      <dgm:t>
        <a:bodyPr/>
        <a:lstStyle/>
        <a:p>
          <a:endParaRPr lang="ru-RU"/>
        </a:p>
      </dgm:t>
    </dgm:pt>
    <dgm:pt modelId="{B6951EE3-B650-4495-BDD0-0DA21F371958}" type="pres">
      <dgm:prSet presAssocID="{856E0361-0B34-4D37-A421-82CB1AE4594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A6F095A-C6B1-428F-A624-BAC4DECB923E}" type="pres">
      <dgm:prSet presAssocID="{E6F9C289-8981-42B2-8334-D5D0C548322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3A38856-6983-4218-9F20-24E7BF4AF963}" type="pres">
      <dgm:prSet presAssocID="{E6F9C289-8981-42B2-8334-D5D0C5483228}" presName="rootComposite" presStyleCnt="0"/>
      <dgm:spPr/>
      <dgm:t>
        <a:bodyPr/>
        <a:lstStyle/>
        <a:p>
          <a:endParaRPr lang="ru-RU"/>
        </a:p>
      </dgm:t>
    </dgm:pt>
    <dgm:pt modelId="{9BC1AD04-CA87-4FF9-A28A-D660C5604906}" type="pres">
      <dgm:prSet presAssocID="{E6F9C289-8981-42B2-8334-D5D0C5483228}" presName="rootText" presStyleLbl="node2" presStyleIdx="1" presStyleCnt="4" custLinFactNeighborX="-18666" custLinFactNeighborY="39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33B49E-1037-4070-8DE5-902197991B30}" type="pres">
      <dgm:prSet presAssocID="{E6F9C289-8981-42B2-8334-D5D0C5483228}" presName="rootConnector" presStyleLbl="node2" presStyleIdx="1" presStyleCnt="4"/>
      <dgm:spPr/>
      <dgm:t>
        <a:bodyPr/>
        <a:lstStyle/>
        <a:p>
          <a:endParaRPr lang="ru-RU"/>
        </a:p>
      </dgm:t>
    </dgm:pt>
    <dgm:pt modelId="{B94CE98F-B920-46FC-B3C8-B1D24FA73815}" type="pres">
      <dgm:prSet presAssocID="{E6F9C289-8981-42B2-8334-D5D0C5483228}" presName="hierChild4" presStyleCnt="0"/>
      <dgm:spPr/>
      <dgm:t>
        <a:bodyPr/>
        <a:lstStyle/>
        <a:p>
          <a:endParaRPr lang="ru-RU"/>
        </a:p>
      </dgm:t>
    </dgm:pt>
    <dgm:pt modelId="{EAEC6384-3CEE-4EE4-9705-7F97854B67C9}" type="pres">
      <dgm:prSet presAssocID="{E6F9C289-8981-42B2-8334-D5D0C5483228}" presName="hierChild5" presStyleCnt="0"/>
      <dgm:spPr/>
      <dgm:t>
        <a:bodyPr/>
        <a:lstStyle/>
        <a:p>
          <a:endParaRPr lang="ru-RU"/>
        </a:p>
      </dgm:t>
    </dgm:pt>
    <dgm:pt modelId="{53E39175-6495-4017-866D-4238D76F5902}" type="pres">
      <dgm:prSet presAssocID="{2CAC2145-A45E-465D-8092-B0F441947E4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F89F658-CA83-45AE-AAFE-3398410357C3}" type="pres">
      <dgm:prSet presAssocID="{9E859A16-A740-49CB-9227-B713CBF1D5B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D6E324C-04AE-4937-9D3B-7E4147285ED4}" type="pres">
      <dgm:prSet presAssocID="{9E859A16-A740-49CB-9227-B713CBF1D5B8}" presName="rootComposite" presStyleCnt="0"/>
      <dgm:spPr/>
      <dgm:t>
        <a:bodyPr/>
        <a:lstStyle/>
        <a:p>
          <a:endParaRPr lang="ru-RU"/>
        </a:p>
      </dgm:t>
    </dgm:pt>
    <dgm:pt modelId="{2C915117-5F5D-4B5A-9A7A-ED5101F05A3E}" type="pres">
      <dgm:prSet presAssocID="{9E859A16-A740-49CB-9227-B713CBF1D5B8}" presName="rootText" presStyleLbl="node2" presStyleIdx="2" presStyleCnt="4" custLinFactNeighborX="16093" custLinFactNeighborY="39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50009B-BD30-4C86-B8F6-E5C239875ABB}" type="pres">
      <dgm:prSet presAssocID="{9E859A16-A740-49CB-9227-B713CBF1D5B8}" presName="rootConnector" presStyleLbl="node2" presStyleIdx="2" presStyleCnt="4"/>
      <dgm:spPr/>
      <dgm:t>
        <a:bodyPr/>
        <a:lstStyle/>
        <a:p>
          <a:endParaRPr lang="ru-RU"/>
        </a:p>
      </dgm:t>
    </dgm:pt>
    <dgm:pt modelId="{046AB881-D289-4A94-9424-3479ABBEF3DF}" type="pres">
      <dgm:prSet presAssocID="{9E859A16-A740-49CB-9227-B713CBF1D5B8}" presName="hierChild4" presStyleCnt="0"/>
      <dgm:spPr/>
      <dgm:t>
        <a:bodyPr/>
        <a:lstStyle/>
        <a:p>
          <a:endParaRPr lang="ru-RU"/>
        </a:p>
      </dgm:t>
    </dgm:pt>
    <dgm:pt modelId="{122C332A-7A64-4C48-9AA6-223FAA453DB3}" type="pres">
      <dgm:prSet presAssocID="{9E859A16-A740-49CB-9227-B713CBF1D5B8}" presName="hierChild5" presStyleCnt="0"/>
      <dgm:spPr/>
      <dgm:t>
        <a:bodyPr/>
        <a:lstStyle/>
        <a:p>
          <a:endParaRPr lang="ru-RU"/>
        </a:p>
      </dgm:t>
    </dgm:pt>
    <dgm:pt modelId="{1F650DB7-3251-4AE5-B52E-2EFACC8D87AC}" type="pres">
      <dgm:prSet presAssocID="{1EAA9751-EE9D-46FB-8003-8B829D7D7F91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1C79077-C340-47DC-8C7F-27665B6531C1}" type="pres">
      <dgm:prSet presAssocID="{00D8FA89-F4A9-42EA-9BED-DFD601E0238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F3C6C4C-A3EC-4D6D-910F-B3B48C5D34F0}" type="pres">
      <dgm:prSet presAssocID="{00D8FA89-F4A9-42EA-9BED-DFD601E02380}" presName="rootComposite" presStyleCnt="0"/>
      <dgm:spPr/>
      <dgm:t>
        <a:bodyPr/>
        <a:lstStyle/>
        <a:p>
          <a:endParaRPr lang="ru-RU"/>
        </a:p>
      </dgm:t>
    </dgm:pt>
    <dgm:pt modelId="{596934E7-266F-4A44-AEFA-4EE633FCD3FB}" type="pres">
      <dgm:prSet presAssocID="{00D8FA89-F4A9-42EA-9BED-DFD601E02380}" presName="rootText" presStyleLbl="node2" presStyleIdx="3" presStyleCnt="4" custLinFactNeighborX="-2334" custLinFactNeighborY="-89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7E91C-37EF-4860-91EA-53D17D392F5C}" type="pres">
      <dgm:prSet presAssocID="{00D8FA89-F4A9-42EA-9BED-DFD601E02380}" presName="rootConnector" presStyleLbl="node2" presStyleIdx="3" presStyleCnt="4"/>
      <dgm:spPr/>
      <dgm:t>
        <a:bodyPr/>
        <a:lstStyle/>
        <a:p>
          <a:endParaRPr lang="ru-RU"/>
        </a:p>
      </dgm:t>
    </dgm:pt>
    <dgm:pt modelId="{1796CF56-24DF-4C9F-A88F-DA402D2F09BB}" type="pres">
      <dgm:prSet presAssocID="{00D8FA89-F4A9-42EA-9BED-DFD601E02380}" presName="hierChild4" presStyleCnt="0"/>
      <dgm:spPr/>
      <dgm:t>
        <a:bodyPr/>
        <a:lstStyle/>
        <a:p>
          <a:endParaRPr lang="ru-RU"/>
        </a:p>
      </dgm:t>
    </dgm:pt>
    <dgm:pt modelId="{1153FB0D-D51D-40D0-A324-CF8663FA8FC4}" type="pres">
      <dgm:prSet presAssocID="{00D8FA89-F4A9-42EA-9BED-DFD601E02380}" presName="hierChild5" presStyleCnt="0"/>
      <dgm:spPr/>
      <dgm:t>
        <a:bodyPr/>
        <a:lstStyle/>
        <a:p>
          <a:endParaRPr lang="ru-RU"/>
        </a:p>
      </dgm:t>
    </dgm:pt>
    <dgm:pt modelId="{E47B6F9C-4D77-4B20-8A28-75841A37AD54}" type="pres">
      <dgm:prSet presAssocID="{38C22BDA-7ABE-44D3-821F-C024FC63740D}" presName="hierChild3" presStyleCnt="0"/>
      <dgm:spPr/>
      <dgm:t>
        <a:bodyPr/>
        <a:lstStyle/>
        <a:p>
          <a:endParaRPr lang="ru-RU"/>
        </a:p>
      </dgm:t>
    </dgm:pt>
  </dgm:ptLst>
  <dgm:cxnLst>
    <dgm:cxn modelId="{8763B2CB-560A-4B23-93A4-FE494AE7D523}" srcId="{38C22BDA-7ABE-44D3-821F-C024FC63740D}" destId="{E6F9C289-8981-42B2-8334-D5D0C5483228}" srcOrd="1" destOrd="0" parTransId="{856E0361-0B34-4D37-A421-82CB1AE4594D}" sibTransId="{67042B8B-EEAC-4CF7-A2CB-3E547038693C}"/>
    <dgm:cxn modelId="{1018D6C4-E5FD-4832-8700-CF3CAF2A4507}" type="presOf" srcId="{856E0361-0B34-4D37-A421-82CB1AE4594D}" destId="{B6951EE3-B650-4495-BDD0-0DA21F371958}" srcOrd="0" destOrd="0" presId="urn:microsoft.com/office/officeart/2005/8/layout/orgChart1"/>
    <dgm:cxn modelId="{DB408580-ADDC-4AA3-89B4-A34E3D97D193}" srcId="{419B493D-D1F4-499C-B87F-ECB26BDCFA0D}" destId="{38C22BDA-7ABE-44D3-821F-C024FC63740D}" srcOrd="0" destOrd="0" parTransId="{5C878822-1EA8-4672-A605-69EA595280D3}" sibTransId="{937D559A-83F9-4F0E-8349-9BDC196199F8}"/>
    <dgm:cxn modelId="{51B7BC62-C694-44D4-A311-9F9E3F52B622}" type="presOf" srcId="{2CAC2145-A45E-465D-8092-B0F441947E4E}" destId="{53E39175-6495-4017-866D-4238D76F5902}" srcOrd="0" destOrd="0" presId="urn:microsoft.com/office/officeart/2005/8/layout/orgChart1"/>
    <dgm:cxn modelId="{8990364D-B681-41B2-AA6D-8EC838ED67EF}" type="presOf" srcId="{00D8FA89-F4A9-42EA-9BED-DFD601E02380}" destId="{EC97E91C-37EF-4860-91EA-53D17D392F5C}" srcOrd="1" destOrd="0" presId="urn:microsoft.com/office/officeart/2005/8/layout/orgChart1"/>
    <dgm:cxn modelId="{91F98537-5F82-4D25-842C-C9933DCBE860}" type="presOf" srcId="{E6F9C289-8981-42B2-8334-D5D0C5483228}" destId="{F033B49E-1037-4070-8DE5-902197991B30}" srcOrd="1" destOrd="0" presId="urn:microsoft.com/office/officeart/2005/8/layout/orgChart1"/>
    <dgm:cxn modelId="{2DCFB8A2-0F71-4797-B036-695FFF442C5A}" type="presOf" srcId="{38C22BDA-7ABE-44D3-821F-C024FC63740D}" destId="{43FA1431-EF91-420B-9D5A-04E9D8A71730}" srcOrd="0" destOrd="0" presId="urn:microsoft.com/office/officeart/2005/8/layout/orgChart1"/>
    <dgm:cxn modelId="{EE3CF96D-1BB5-4476-80E5-CE456A0CC122}" type="presOf" srcId="{688D8370-AFD8-41EC-A9EE-E76DED9CBAF6}" destId="{1642588B-12B2-422F-B107-0F033B6E87C3}" srcOrd="0" destOrd="0" presId="urn:microsoft.com/office/officeart/2005/8/layout/orgChart1"/>
    <dgm:cxn modelId="{E89A8FBB-A207-48F2-8C26-86151B9239B9}" type="presOf" srcId="{00D8FA89-F4A9-42EA-9BED-DFD601E02380}" destId="{596934E7-266F-4A44-AEFA-4EE633FCD3FB}" srcOrd="0" destOrd="0" presId="urn:microsoft.com/office/officeart/2005/8/layout/orgChart1"/>
    <dgm:cxn modelId="{0B057340-2223-4340-B5B5-9A27FE51FA75}" type="presOf" srcId="{E6F9C289-8981-42B2-8334-D5D0C5483228}" destId="{9BC1AD04-CA87-4FF9-A28A-D660C5604906}" srcOrd="0" destOrd="0" presId="urn:microsoft.com/office/officeart/2005/8/layout/orgChart1"/>
    <dgm:cxn modelId="{046DB52E-9E26-4730-8F4D-EB80B99BD456}" srcId="{38C22BDA-7ABE-44D3-821F-C024FC63740D}" destId="{9E859A16-A740-49CB-9227-B713CBF1D5B8}" srcOrd="2" destOrd="0" parTransId="{2CAC2145-A45E-465D-8092-B0F441947E4E}" sibTransId="{79C875EC-712A-41B1-9902-2F10AF40CEA7}"/>
    <dgm:cxn modelId="{9B6BF3A5-0AC4-4215-8789-8E97BEE33FE8}" type="presOf" srcId="{1EAA9751-EE9D-46FB-8003-8B829D7D7F91}" destId="{1F650DB7-3251-4AE5-B52E-2EFACC8D87AC}" srcOrd="0" destOrd="0" presId="urn:microsoft.com/office/officeart/2005/8/layout/orgChart1"/>
    <dgm:cxn modelId="{B86869DF-2D7B-4A70-A261-C5957D462B31}" type="presOf" srcId="{9E859A16-A740-49CB-9227-B713CBF1D5B8}" destId="{7850009B-BD30-4C86-B8F6-E5C239875ABB}" srcOrd="1" destOrd="0" presId="urn:microsoft.com/office/officeart/2005/8/layout/orgChart1"/>
    <dgm:cxn modelId="{0314A2C6-C12B-406F-8AB4-AE4C829E6063}" srcId="{38C22BDA-7ABE-44D3-821F-C024FC63740D}" destId="{00D8FA89-F4A9-42EA-9BED-DFD601E02380}" srcOrd="3" destOrd="0" parTransId="{1EAA9751-EE9D-46FB-8003-8B829D7D7F91}" sibTransId="{B8899009-5009-4525-88C0-D566C424214A}"/>
    <dgm:cxn modelId="{CCBAFBD1-8873-4926-9EC9-CF47CA8DE9B8}" type="presOf" srcId="{9E859A16-A740-49CB-9227-B713CBF1D5B8}" destId="{2C915117-5F5D-4B5A-9A7A-ED5101F05A3E}" srcOrd="0" destOrd="0" presId="urn:microsoft.com/office/officeart/2005/8/layout/orgChart1"/>
    <dgm:cxn modelId="{B8FD6716-9B24-4D3C-9C76-F74383C966F1}" type="presOf" srcId="{419B493D-D1F4-499C-B87F-ECB26BDCFA0D}" destId="{E6331AB2-DD23-472A-B0B7-C412D2DFB383}" srcOrd="0" destOrd="0" presId="urn:microsoft.com/office/officeart/2005/8/layout/orgChart1"/>
    <dgm:cxn modelId="{6DE820CE-7A42-496D-8F89-C90677CDDCE0}" type="presOf" srcId="{E39A2C9A-BE02-47F5-97C5-5DFD69399301}" destId="{145A4C6C-97F7-4FA9-B771-72F4EB45A02C}" srcOrd="0" destOrd="0" presId="urn:microsoft.com/office/officeart/2005/8/layout/orgChart1"/>
    <dgm:cxn modelId="{BE4841B4-D8B2-49D4-AEFA-0AF7D03F90B7}" type="presOf" srcId="{38C22BDA-7ABE-44D3-821F-C024FC63740D}" destId="{7BFE83E4-F1AF-4801-8DCD-2F669A153418}" srcOrd="1" destOrd="0" presId="urn:microsoft.com/office/officeart/2005/8/layout/orgChart1"/>
    <dgm:cxn modelId="{66FE18C3-8DFE-4542-84C4-A87E93B4B479}" type="presOf" srcId="{688D8370-AFD8-41EC-A9EE-E76DED9CBAF6}" destId="{A8504F1A-CC55-410F-9296-15E8266D0457}" srcOrd="1" destOrd="0" presId="urn:microsoft.com/office/officeart/2005/8/layout/orgChart1"/>
    <dgm:cxn modelId="{C726CC09-2D6F-4FCF-A527-C2A920D59989}" srcId="{38C22BDA-7ABE-44D3-821F-C024FC63740D}" destId="{688D8370-AFD8-41EC-A9EE-E76DED9CBAF6}" srcOrd="0" destOrd="0" parTransId="{E39A2C9A-BE02-47F5-97C5-5DFD69399301}" sibTransId="{1ED1405C-0939-4D2D-8CF3-AFCD6D727271}"/>
    <dgm:cxn modelId="{F2173E0C-4CB7-4A67-862A-8C2B24D85443}" type="presParOf" srcId="{E6331AB2-DD23-472A-B0B7-C412D2DFB383}" destId="{9F536A8B-29C5-4FDE-9F88-68B6FE067EDA}" srcOrd="0" destOrd="0" presId="urn:microsoft.com/office/officeart/2005/8/layout/orgChart1"/>
    <dgm:cxn modelId="{9DE0C603-DEA2-48D8-AE2C-F54559149077}" type="presParOf" srcId="{9F536A8B-29C5-4FDE-9F88-68B6FE067EDA}" destId="{C4E0F48A-14DD-47E0-B767-1CA50DDE30DA}" srcOrd="0" destOrd="0" presId="urn:microsoft.com/office/officeart/2005/8/layout/orgChart1"/>
    <dgm:cxn modelId="{DAA63862-9B47-4176-BBE8-70539141CA3B}" type="presParOf" srcId="{C4E0F48A-14DD-47E0-B767-1CA50DDE30DA}" destId="{43FA1431-EF91-420B-9D5A-04E9D8A71730}" srcOrd="0" destOrd="0" presId="urn:microsoft.com/office/officeart/2005/8/layout/orgChart1"/>
    <dgm:cxn modelId="{2B3208B8-8C18-4470-B8C4-9A5AB44832A3}" type="presParOf" srcId="{C4E0F48A-14DD-47E0-B767-1CA50DDE30DA}" destId="{7BFE83E4-F1AF-4801-8DCD-2F669A153418}" srcOrd="1" destOrd="0" presId="urn:microsoft.com/office/officeart/2005/8/layout/orgChart1"/>
    <dgm:cxn modelId="{670ED89D-4607-4008-B90A-B3EEF7F74BD6}" type="presParOf" srcId="{9F536A8B-29C5-4FDE-9F88-68B6FE067EDA}" destId="{FA8F401A-0F43-444B-A02B-2FE0FA6DB8EE}" srcOrd="1" destOrd="0" presId="urn:microsoft.com/office/officeart/2005/8/layout/orgChart1"/>
    <dgm:cxn modelId="{C27D8E85-8E90-4261-8B7F-594BBA59910E}" type="presParOf" srcId="{FA8F401A-0F43-444B-A02B-2FE0FA6DB8EE}" destId="{145A4C6C-97F7-4FA9-B771-72F4EB45A02C}" srcOrd="0" destOrd="0" presId="urn:microsoft.com/office/officeart/2005/8/layout/orgChart1"/>
    <dgm:cxn modelId="{DEF31E47-7B81-45FE-BF3F-1DB448398987}" type="presParOf" srcId="{FA8F401A-0F43-444B-A02B-2FE0FA6DB8EE}" destId="{FBB8D807-F485-4DBC-A012-8DE1D659E309}" srcOrd="1" destOrd="0" presId="urn:microsoft.com/office/officeart/2005/8/layout/orgChart1"/>
    <dgm:cxn modelId="{41B1CBBC-C00C-4E60-B79F-77D9F2E65CF7}" type="presParOf" srcId="{FBB8D807-F485-4DBC-A012-8DE1D659E309}" destId="{4734C718-B739-4BD6-8B30-927DEF1524FB}" srcOrd="0" destOrd="0" presId="urn:microsoft.com/office/officeart/2005/8/layout/orgChart1"/>
    <dgm:cxn modelId="{8F7167C1-6D8D-457D-A7E9-51C3A0DEF446}" type="presParOf" srcId="{4734C718-B739-4BD6-8B30-927DEF1524FB}" destId="{1642588B-12B2-422F-B107-0F033B6E87C3}" srcOrd="0" destOrd="0" presId="urn:microsoft.com/office/officeart/2005/8/layout/orgChart1"/>
    <dgm:cxn modelId="{0740D2EE-06DA-4FBB-9C8F-3D5A6CEE2BA5}" type="presParOf" srcId="{4734C718-B739-4BD6-8B30-927DEF1524FB}" destId="{A8504F1A-CC55-410F-9296-15E8266D0457}" srcOrd="1" destOrd="0" presId="urn:microsoft.com/office/officeart/2005/8/layout/orgChart1"/>
    <dgm:cxn modelId="{2F857E42-8E35-496D-953A-520E5887983B}" type="presParOf" srcId="{FBB8D807-F485-4DBC-A012-8DE1D659E309}" destId="{E4D0FA1D-76EF-4FE5-91FE-ED4BDE970B44}" srcOrd="1" destOrd="0" presId="urn:microsoft.com/office/officeart/2005/8/layout/orgChart1"/>
    <dgm:cxn modelId="{BFBC0DFC-8664-4ED8-B5BE-CD3445CF7DC7}" type="presParOf" srcId="{FBB8D807-F485-4DBC-A012-8DE1D659E309}" destId="{516136C3-5C64-499F-AE09-1C7A0688F213}" srcOrd="2" destOrd="0" presId="urn:microsoft.com/office/officeart/2005/8/layout/orgChart1"/>
    <dgm:cxn modelId="{4F03EDD0-8746-4CF3-9719-E2F0E272C718}" type="presParOf" srcId="{FA8F401A-0F43-444B-A02B-2FE0FA6DB8EE}" destId="{B6951EE3-B650-4495-BDD0-0DA21F371958}" srcOrd="2" destOrd="0" presId="urn:microsoft.com/office/officeart/2005/8/layout/orgChart1"/>
    <dgm:cxn modelId="{7EA284AC-21AA-47B1-973E-EFADD1662240}" type="presParOf" srcId="{FA8F401A-0F43-444B-A02B-2FE0FA6DB8EE}" destId="{3A6F095A-C6B1-428F-A624-BAC4DECB923E}" srcOrd="3" destOrd="0" presId="urn:microsoft.com/office/officeart/2005/8/layout/orgChart1"/>
    <dgm:cxn modelId="{E5ED2F9A-6DFF-4485-B6A2-D7336CBEFD2C}" type="presParOf" srcId="{3A6F095A-C6B1-428F-A624-BAC4DECB923E}" destId="{83A38856-6983-4218-9F20-24E7BF4AF963}" srcOrd="0" destOrd="0" presId="urn:microsoft.com/office/officeart/2005/8/layout/orgChart1"/>
    <dgm:cxn modelId="{32DE7969-5F94-44E0-9F13-EFDD55B8A2E5}" type="presParOf" srcId="{83A38856-6983-4218-9F20-24E7BF4AF963}" destId="{9BC1AD04-CA87-4FF9-A28A-D660C5604906}" srcOrd="0" destOrd="0" presId="urn:microsoft.com/office/officeart/2005/8/layout/orgChart1"/>
    <dgm:cxn modelId="{0D4FC74F-1D3C-424F-A3C7-1868906CAB18}" type="presParOf" srcId="{83A38856-6983-4218-9F20-24E7BF4AF963}" destId="{F033B49E-1037-4070-8DE5-902197991B30}" srcOrd="1" destOrd="0" presId="urn:microsoft.com/office/officeart/2005/8/layout/orgChart1"/>
    <dgm:cxn modelId="{A7E4C4CB-4724-4C66-906F-46A470A5E6AD}" type="presParOf" srcId="{3A6F095A-C6B1-428F-A624-BAC4DECB923E}" destId="{B94CE98F-B920-46FC-B3C8-B1D24FA73815}" srcOrd="1" destOrd="0" presId="urn:microsoft.com/office/officeart/2005/8/layout/orgChart1"/>
    <dgm:cxn modelId="{98D7897D-211A-400B-942C-E6D7D33BF19A}" type="presParOf" srcId="{3A6F095A-C6B1-428F-A624-BAC4DECB923E}" destId="{EAEC6384-3CEE-4EE4-9705-7F97854B67C9}" srcOrd="2" destOrd="0" presId="urn:microsoft.com/office/officeart/2005/8/layout/orgChart1"/>
    <dgm:cxn modelId="{864084BF-6D7F-4C06-8131-8F08B467FF04}" type="presParOf" srcId="{FA8F401A-0F43-444B-A02B-2FE0FA6DB8EE}" destId="{53E39175-6495-4017-866D-4238D76F5902}" srcOrd="4" destOrd="0" presId="urn:microsoft.com/office/officeart/2005/8/layout/orgChart1"/>
    <dgm:cxn modelId="{10242302-F141-4FA3-B151-3AD492C8DEA8}" type="presParOf" srcId="{FA8F401A-0F43-444B-A02B-2FE0FA6DB8EE}" destId="{2F89F658-CA83-45AE-AAFE-3398410357C3}" srcOrd="5" destOrd="0" presId="urn:microsoft.com/office/officeart/2005/8/layout/orgChart1"/>
    <dgm:cxn modelId="{102D0736-419D-4EC5-B64E-1C497B19CB7F}" type="presParOf" srcId="{2F89F658-CA83-45AE-AAFE-3398410357C3}" destId="{4D6E324C-04AE-4937-9D3B-7E4147285ED4}" srcOrd="0" destOrd="0" presId="urn:microsoft.com/office/officeart/2005/8/layout/orgChart1"/>
    <dgm:cxn modelId="{9311DE7A-EFFE-4F26-A428-838F3F7B23ED}" type="presParOf" srcId="{4D6E324C-04AE-4937-9D3B-7E4147285ED4}" destId="{2C915117-5F5D-4B5A-9A7A-ED5101F05A3E}" srcOrd="0" destOrd="0" presId="urn:microsoft.com/office/officeart/2005/8/layout/orgChart1"/>
    <dgm:cxn modelId="{C8D58AB8-7955-4B09-A315-1F3EF43603D1}" type="presParOf" srcId="{4D6E324C-04AE-4937-9D3B-7E4147285ED4}" destId="{7850009B-BD30-4C86-B8F6-E5C239875ABB}" srcOrd="1" destOrd="0" presId="urn:microsoft.com/office/officeart/2005/8/layout/orgChart1"/>
    <dgm:cxn modelId="{7B62D188-FD41-4A44-B1F0-236C29A143A0}" type="presParOf" srcId="{2F89F658-CA83-45AE-AAFE-3398410357C3}" destId="{046AB881-D289-4A94-9424-3479ABBEF3DF}" srcOrd="1" destOrd="0" presId="urn:microsoft.com/office/officeart/2005/8/layout/orgChart1"/>
    <dgm:cxn modelId="{992F9752-6326-4697-B7A8-1D44824DD162}" type="presParOf" srcId="{2F89F658-CA83-45AE-AAFE-3398410357C3}" destId="{122C332A-7A64-4C48-9AA6-223FAA453DB3}" srcOrd="2" destOrd="0" presId="urn:microsoft.com/office/officeart/2005/8/layout/orgChart1"/>
    <dgm:cxn modelId="{F785CCEB-E2C3-4AE9-BFFC-AE95D95325B0}" type="presParOf" srcId="{FA8F401A-0F43-444B-A02B-2FE0FA6DB8EE}" destId="{1F650DB7-3251-4AE5-B52E-2EFACC8D87AC}" srcOrd="6" destOrd="0" presId="urn:microsoft.com/office/officeart/2005/8/layout/orgChart1"/>
    <dgm:cxn modelId="{DF7F3AEB-B0DC-4641-8FB6-90F535A466FD}" type="presParOf" srcId="{FA8F401A-0F43-444B-A02B-2FE0FA6DB8EE}" destId="{71C79077-C340-47DC-8C7F-27665B6531C1}" srcOrd="7" destOrd="0" presId="urn:microsoft.com/office/officeart/2005/8/layout/orgChart1"/>
    <dgm:cxn modelId="{1634C905-84F5-4255-BE1F-6A15E3F9272A}" type="presParOf" srcId="{71C79077-C340-47DC-8C7F-27665B6531C1}" destId="{8F3C6C4C-A3EC-4D6D-910F-B3B48C5D34F0}" srcOrd="0" destOrd="0" presId="urn:microsoft.com/office/officeart/2005/8/layout/orgChart1"/>
    <dgm:cxn modelId="{00F8329A-C68D-4940-BF66-F73E17E3BB5B}" type="presParOf" srcId="{8F3C6C4C-A3EC-4D6D-910F-B3B48C5D34F0}" destId="{596934E7-266F-4A44-AEFA-4EE633FCD3FB}" srcOrd="0" destOrd="0" presId="urn:microsoft.com/office/officeart/2005/8/layout/orgChart1"/>
    <dgm:cxn modelId="{01D308EA-B7E1-4E20-BB95-AB64EC038037}" type="presParOf" srcId="{8F3C6C4C-A3EC-4D6D-910F-B3B48C5D34F0}" destId="{EC97E91C-37EF-4860-91EA-53D17D392F5C}" srcOrd="1" destOrd="0" presId="urn:microsoft.com/office/officeart/2005/8/layout/orgChart1"/>
    <dgm:cxn modelId="{6A2B7D89-DCF2-48A8-8F8B-A067CD18B874}" type="presParOf" srcId="{71C79077-C340-47DC-8C7F-27665B6531C1}" destId="{1796CF56-24DF-4C9F-A88F-DA402D2F09BB}" srcOrd="1" destOrd="0" presId="urn:microsoft.com/office/officeart/2005/8/layout/orgChart1"/>
    <dgm:cxn modelId="{EA944A79-6297-4708-8B30-53E6F613DF17}" type="presParOf" srcId="{71C79077-C340-47DC-8C7F-27665B6531C1}" destId="{1153FB0D-D51D-40D0-A324-CF8663FA8FC4}" srcOrd="2" destOrd="0" presId="urn:microsoft.com/office/officeart/2005/8/layout/orgChart1"/>
    <dgm:cxn modelId="{A59DD211-7DE0-42AB-A11B-C621BDA4306F}" type="presParOf" srcId="{9F536A8B-29C5-4FDE-9F88-68B6FE067EDA}" destId="{E47B6F9C-4D77-4B20-8A28-75841A37AD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371693-E97C-4347-89B5-AAC60F0A7F5D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87024E-2448-4FB6-9331-BAD6E492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A3C6-9005-4EB3-BFBB-602EB7022D89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3130-5D8D-47FD-8A3F-77D780B36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0ADE-8BFF-47F7-8DA8-7F660BD29226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661C-826C-491B-A4E4-4A654B3D0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C8C6F-65CE-40A4-8902-54846195F097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11348-A5C7-4493-A247-9EC9E1DF6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8857-6BE4-4EC8-8C1D-50B6DF68DBDB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6B0D-7C8C-4DFF-8C5E-DAB1A851E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CAED-BB90-40FE-AEC5-30D58244FE7A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9AAD9-E210-4E01-AA35-9043308C3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3F1CD-424B-49C1-B495-A317E15D9C85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11DB-10CF-4713-BCC8-5DAEC4DEE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4995-87F6-4FAB-B6CF-E3FD6EE5BCAF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6303-3474-418A-9237-D222A8D7E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8C54-2DE7-4D4C-8433-9340D8F76A63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58F1-FF6D-4AF3-9917-6AF2AE818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2BD7-A5D2-4954-8E49-8AF1504784BA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FC5F3-F4BB-4797-A159-236E2D196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0FF65-1E67-4EB1-8444-F6BD6C8CDBEA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2097-7639-4747-AEE1-3251ECC4F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639B-CC7B-4D9D-ADB4-0A166ED33112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0241-7377-4998-B780-2A54DB660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2F2129-39BC-46CD-8571-E1F18B81B4FB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658FC4-4A8E-49BC-8D00-F681D1FA8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  <a:noFill/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Конвенция </a:t>
            </a:r>
            <a:br>
              <a:rPr lang="ru-RU" sz="8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 правах ребёнка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вступила в силу для России 15.09.1990 г.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6600" y="6453188"/>
            <a:ext cx="3887788" cy="46037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Степанова Н.Ф. , учитель истории и обществознания</a:t>
            </a:r>
          </a:p>
          <a:p>
            <a:pPr>
              <a:defRPr/>
            </a:pPr>
            <a:r>
              <a:rPr lang="ru-RU" sz="1600" dirty="0" smtClean="0"/>
              <a:t>МБОУ </a:t>
            </a:r>
            <a:r>
              <a:rPr lang="ru-RU" sz="1600" dirty="0" err="1" smtClean="0"/>
              <a:t>Шумячская</a:t>
            </a:r>
            <a:r>
              <a:rPr lang="ru-RU" sz="1600" dirty="0" smtClean="0"/>
              <a:t>   СОШ им. В.Ф. Алешина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30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Ребёнок имеет право пользоваться своей культурой, исповедовать свою религию и исполнять её обряды, а также пользоваться родным языком.</a:t>
            </a:r>
            <a:endParaRPr lang="ru-RU" sz="2800" b="1" dirty="0">
              <a:latin typeface="Bookman Old Style" pitchFamily="18" charset="0"/>
            </a:endParaRPr>
          </a:p>
        </p:txBody>
      </p:sp>
      <p:pic>
        <p:nvPicPr>
          <p:cNvPr id="19458" name="Picture 2" descr="C:\Documents and Settings\Пользователь\Рабочий стол\17b344b807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18317" y="273050"/>
            <a:ext cx="4225216" cy="5853113"/>
          </a:xfr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000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 31</a:t>
            </a:r>
          </a:p>
        </p:txBody>
      </p:sp>
      <p:pic>
        <p:nvPicPr>
          <p:cNvPr id="23554" name="Содержимое 4" descr="UGIEELCAUAJZY1CAY5EDL1CAGKHC5ZCA1TXWJOCAVB0EIBCABWVQHUCAY051U6CAP64VWDCAOKL0FHCAR0OCL6CAKUEJS0CA4GEXCXCAH6DK60CA0RPTLWCA4K9VTMCARRD7Z0CAJJJMW8CAMHRBX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45413" y="0"/>
            <a:ext cx="1398587" cy="1114425"/>
          </a:xfrm>
        </p:spPr>
      </p:pic>
      <p:sp>
        <p:nvSpPr>
          <p:cNvPr id="2355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smtClean="0">
                <a:latin typeface="Bookman Old Style" pitchFamily="18" charset="0"/>
              </a:rPr>
              <a:t>Ребёнок имеет право на отдых и досуг, право участвовать в играх и развлекательных мероприятиях, соответствующих его возрасту, и свободно участвовать в культурной жизни и заниматься искусством.</a:t>
            </a:r>
          </a:p>
        </p:txBody>
      </p:sp>
      <p:pic>
        <p:nvPicPr>
          <p:cNvPr id="23556" name="Picture 2" descr="D:\Мои документы\Мои рисунки\LY0PCYCACSM225CAHB1RYTCACANENECA9VD6DECA6OKIAJCAVSTOS6CAM4M8LZCAQHO1RBCAIQUPEXCAZPPMCHCAH7F0HICA3NVE30CAMULO4YCACJNLP8CAS07IB8CAS8BQUTCAKY1D5KCAYJ31Q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0"/>
            <a:ext cx="130333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1" descr="D:\Мои документы\Мои рисунки\RFJYPFCAI171AWCAP3RG8DCA5YR84XCA19KROJCATDZ08HCA6EMQUFCA3CQKEVCALGB2N0CAJUNUIDCAYAJH7CCA4Z3VZ5CAZ04U4SCAGA61HLCAU4Q8G1CAANHZN7CAJUPYDICAXVCOYRCAHQI8A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1500" y="1773238"/>
            <a:ext cx="16049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2" descr="D:\Мои документы\Мои рисунки\AO4A28CASWGK6TCAPFP3SKCABQ0GRICAOY7XU9CA2CGG9LCA8ECG30CASJXDD8CA4EM5GVCAIM9WJDCA96Z1B7CAQ02NUKCAUJ0RLICAXUV70FCA4529N3CAF5YDAMCAC3V08DCA7Z0Q6YCAS2KSZ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475" y="3357563"/>
            <a:ext cx="19875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3" descr="D:\Мои документы\Мои рисунки\RRR8EMCAEJXYVVCAAELMF8CA3SETQQCA6MCT2SCAATAHCRCAIPBN45CA628RDMCARNO3ZOCA0CXF5VCAU903LWCACMHQZ7CADWHPW9CAL0ZZBDCARJ0120CA5FL9UWCAPBSEGBCAYZJZV9CARKP2F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2205038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4" descr="D:\Мои документы\Мои рисунки\S0GX0UCADZGZ2JCAKNSFZLCA63U1N5CAXBHD4NCAEW13LNCA5M35GFCAJ1SZ55CA4EW4S9CA7YF7H2CAMXXNZ5CA8Q0RG2CA18XLY5CAXGOFUGCAZ2M9XWCAXYGHG0CAS079TUCAU18ITSCAXOF6F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5600" y="3573463"/>
            <a:ext cx="25304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5" descr="D:\Мои документы\Мои рисунки\JAMMGVCA64SRKGCA8DQLD5CA2PPAS6CABEUQP5CAH9PXX0CAF8R48BCA5ZBLUICA5XAP30CA3S1EENCAPXWFY8CAQ6L78DCA7MVOI5CAA2VRNWCAPILRY2CAH7HLV0CAKIPBTCCA94LIU2CA0EY30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35713" y="1989138"/>
            <a:ext cx="280828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6" descr="D:\Мои документы\Мои рисунки\C41415CAUAFL4GCADM1U4KCAB34233CAXG1XQQCA531AL2CAUBHNASCAMXABMICAPEP3QLCA7GIVRVCA07AH9CCACH9OU0CAHK2MBOCAI4TF4OCA7EL9SDCAYIE5ZTCAWSKNEOCAEGDL4RCA3ICQ8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48600" y="3933825"/>
            <a:ext cx="1295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7" descr="D:\Мои документы\Мои рисунки\JECDRUCAR0AUKLCAPEUEZGCA1JVLI9CA461NHBCAFM1HJICA4UQT24CA73X6IYCAKJUW0QCAP22D93CALEF17CCAVUXKAZCAC2GJW0CAI9OZ62CA22F0EXCATYJXQ9CAEG9LATCA8J141HCAUSJO06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24300" y="333375"/>
            <a:ext cx="25066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8" descr="D:\Мои документы\Мои рисунки\14GU1PCACOWJBJCAC1M04HCA3LBP1UCAD4JFR5CA8JDX2HCAS8VB1BCA1Y6UOKCA8X0333CAIHARP4CAO105BXCAK3VKL7CAI4DB48CAG51AL7CA69QHWTCA58RYXQCAEYAS2FCAO0CPLGCALYLUHZ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66013" y="836613"/>
            <a:ext cx="16779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9" descr="D:\Мои документы\Мои рисунки\UGIEELCAUAJZY1CAY5EDL1CAGKHC5ZCA1TXWJOCAVB0EIBCABWVQHUCAY051U6CAP64VWDCAOKL0FHCAR0OCL6CAKUEJS0CA4GEXCXCAH6DK60CA0RPTLWCA4K9VTMCARRD7Z0CAJJJMW8CAMHRBX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0213" y="115888"/>
            <a:ext cx="16271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463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 33</a:t>
            </a:r>
          </a:p>
        </p:txBody>
      </p:sp>
      <p:pic>
        <p:nvPicPr>
          <p:cNvPr id="24578" name="Содержимое 4" descr="14her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620713"/>
            <a:ext cx="3932237" cy="5400675"/>
          </a:xfrm>
        </p:spPr>
      </p:pic>
      <p:sp>
        <p:nvSpPr>
          <p:cNvPr id="2457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smtClean="0">
                <a:latin typeface="Bookman Old Style" pitchFamily="18" charset="0"/>
                <a:cs typeface="Times New Roman" pitchFamily="18" charset="0"/>
              </a:rPr>
              <a:t>Государство должно сделать все возможное, чтобы уберечь детей от незаконного употребления наркотиков и психотропных веществ, не допустить использования детей в производстве и торговле наркотиками</a:t>
            </a:r>
            <a:endParaRPr lang="ru-RU" sz="2000" b="1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 34</a:t>
            </a:r>
          </a:p>
        </p:txBody>
      </p:sp>
      <p:sp>
        <p:nvSpPr>
          <p:cNvPr id="25602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52513"/>
            <a:ext cx="3008313" cy="5073650"/>
          </a:xfrm>
        </p:spPr>
        <p:txBody>
          <a:bodyPr/>
          <a:lstStyle/>
          <a:p>
            <a:r>
              <a:rPr lang="ru-RU" sz="2600" b="1" smtClean="0">
                <a:latin typeface="Bookman Old Style" pitchFamily="18" charset="0"/>
                <a:cs typeface="Times New Roman" pitchFamily="18" charset="0"/>
              </a:rPr>
              <a:t>Государство обеспечивает, чтобы ни один ребенок не подвергался пыткам, жестокому обращению, незаконному аресту и лишению свободы. 	</a:t>
            </a:r>
            <a:endParaRPr lang="ru-RU" sz="2600" b="1" smtClean="0">
              <a:latin typeface="Bookman Old Style" pitchFamily="18" charset="0"/>
            </a:endParaRPr>
          </a:p>
        </p:txBody>
      </p:sp>
      <p:pic>
        <p:nvPicPr>
          <p:cNvPr id="7" name="Содержимое 6" descr="childab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333375"/>
            <a:ext cx="3843338" cy="57356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563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36</a:t>
            </a:r>
          </a:p>
        </p:txBody>
      </p:sp>
      <p:pic>
        <p:nvPicPr>
          <p:cNvPr id="5" name="Содержимое 4" descr="kamboga_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  <a:effectLst>
            <a:softEdge rad="112500"/>
          </a:effectLst>
        </p:spPr>
      </p:pic>
      <p:sp>
        <p:nvSpPr>
          <p:cNvPr id="26627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06738" cy="4691063"/>
          </a:xfrm>
        </p:spPr>
        <p:txBody>
          <a:bodyPr/>
          <a:lstStyle/>
          <a:p>
            <a:r>
              <a:rPr lang="ru-RU" sz="2800" b="1" smtClean="0">
                <a:latin typeface="Bookman Old Style" pitchFamily="18" charset="0"/>
              </a:rPr>
              <a:t>Конвенция  защищает ребёнка от всех форм эксплуатации.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563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 38</a:t>
            </a:r>
          </a:p>
        </p:txBody>
      </p:sp>
      <p:pic>
        <p:nvPicPr>
          <p:cNvPr id="5" name="Содержимое 4" descr="warchild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87800" y="1056481"/>
            <a:ext cx="4286250" cy="4286250"/>
          </a:xfrm>
          <a:effectLst>
            <a:softEdge rad="112500"/>
          </a:effectLst>
        </p:spPr>
      </p:pic>
      <p:sp>
        <p:nvSpPr>
          <p:cNvPr id="27651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050"/>
            <a:ext cx="3008313" cy="5689600"/>
          </a:xfrm>
        </p:spPr>
        <p:txBody>
          <a:bodyPr/>
          <a:lstStyle/>
          <a:p>
            <a:r>
              <a:rPr lang="ru-RU" sz="2400" b="1" smtClean="0">
                <a:latin typeface="Bookman Old Style" pitchFamily="18" charset="0"/>
              </a:rPr>
              <a:t>Государство принимает все возможные меры для обеспечения того, чтобы лица, не достигшие 15-летнего возраста, не принимали прямого участия в военных действиях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Защищая свои права, не нарушайте права других !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1" name="Содержимое 10" descr="riverside_children_7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1447" y="1600200"/>
            <a:ext cx="6761105" cy="4525963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>
                <a:latin typeface="Arial" charset="0"/>
              </a:rPr>
              <a:t> </a:t>
            </a:r>
            <a:r>
              <a:rPr lang="ru-RU" b="1" smtClean="0">
                <a:solidFill>
                  <a:schemeClr val="accent2"/>
                </a:solidFill>
                <a:latin typeface="Arial" charset="0"/>
              </a:rPr>
              <a:t>Цели урока: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-</a:t>
            </a:r>
            <a:r>
              <a:rPr lang="ru-RU" smtClean="0">
                <a:latin typeface="Arial" charset="0"/>
              </a:rPr>
              <a:t> </a:t>
            </a:r>
            <a:r>
              <a:rPr lang="ru-RU" sz="2400" smtClean="0">
                <a:latin typeface="Arial" charset="0"/>
              </a:rPr>
              <a:t>Рассказать о важном международном документе о правах ребенка- Конвенции о правах ребенка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- Познакомить учащихся с отдельными статьями Конвенции…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- Воспитывать у ребят уважение к закону, учить уважать права других людей.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"Детству следует оказывать величайшее уважение"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Ювенал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362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smtClean="0">
                <a:latin typeface="Bookman Old Style" pitchFamily="18" charset="0"/>
              </a:rPr>
              <a:t>Конвенция о правах ребёнка-</a:t>
            </a:r>
            <a:r>
              <a:rPr lang="ru-RU" smtClean="0"/>
              <a:t>международный правовой акт, закрепляющий права и свободы человеческого существа от рождения до 18 лет.</a:t>
            </a:r>
          </a:p>
        </p:txBody>
      </p:sp>
      <p:pic>
        <p:nvPicPr>
          <p:cNvPr id="9" name="Содержимое 8" descr="konvenciya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823733" y="1600200"/>
            <a:ext cx="3687534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563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1 </a:t>
            </a:r>
          </a:p>
        </p:txBody>
      </p:sp>
      <p:sp>
        <p:nvSpPr>
          <p:cNvPr id="1638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mtClean="0"/>
              <a:t>… </a:t>
            </a:r>
            <a:r>
              <a:rPr lang="ru-RU" sz="2800" b="1" smtClean="0">
                <a:latin typeface="Bookman Old Style" pitchFamily="18" charset="0"/>
              </a:rPr>
              <a:t>ребёнком  является каждое  человеческое существо до достижения 18-летнего возраста…</a:t>
            </a:r>
          </a:p>
        </p:txBody>
      </p:sp>
      <p:pic>
        <p:nvPicPr>
          <p:cNvPr id="16387" name="Содержимое 16" descr="X3F3LPCAIP2Y1UCA5VRELUCA4AIGACCAHLAH6GCA64YTVECAHSZ175CAUU4RBKCA3T6FVNCATY9HJBCA09KTVZCAOKFA31CAYESRRYCAWP54SMCA2T800UCAJV6A0QCA7ZM183CA8UZL1QCAAIZWAZ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127672">
            <a:off x="7045325" y="5287963"/>
            <a:ext cx="2098675" cy="1570037"/>
          </a:xfrm>
        </p:spPr>
      </p:pic>
      <p:pic>
        <p:nvPicPr>
          <p:cNvPr id="16388" name="Picture 3" descr="D:\Мои документы\Мои рисунки\3RFNU7CADIB0TSCAWFJXK1CAE8LA4NCAU0Q6H9CAOGQ2O0CAJGXQN6CAQWO61WCAUE5GC7CA4SDIOLCAUTDSVVCASUOXBJCAUKN72KCA41Y6E2CA7UV3SSCAZDWQLKCADW0UZ8CAYWCVKDCA733V5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20832">
            <a:off x="4356100" y="260350"/>
            <a:ext cx="14287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D:\Мои документы\Мои рисунки\58VJJRCAUOEI0ICA4MDKTYCA565I43CANDT15LCAN1CESZCADUCB26CAPSS1YUCAXDW1XLCAHLIQTYCA623QR0CACC7HO1CAUNQPPACACHC9XQCAQ8W652CAAAWG7CCA241ZJ0CABLTA1TCALFZ2R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77757">
            <a:off x="1116013" y="5516563"/>
            <a:ext cx="17335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Мои документы\Мои рисунки\2UCWEBCAE2J5CNCAFU178LCAPY9FLOCA31P6ZUCADTTL34CAQOCOCSCAWMIJCSCAGD9RG6CA0WRMB7CAP8V659CATPENETCA6WNUFCCA05IXHOCAJZA3M3CA7SYL45CAHJL6BSCAAPBQLOCA7W5SH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571627">
            <a:off x="2987824" y="3573016"/>
            <a:ext cx="1152525" cy="1198563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6391" name="Picture 6" descr="D:\Мои документы\Мои рисунки\D54XQ2CAM7UXGMCAP97ISKCAJMTP3GCA2UB5I0CAATX3K2CA1OD022CAIM7JU2CAM99O6ECAPJ9LG4CASEN485CAU5L1E4CA3RS5WDCAYODL28CASPZRGMCA772WI4CASZLAJZCALX6I22CARZT84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64170">
            <a:off x="5795963" y="765175"/>
            <a:ext cx="17414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D:\Мои документы\Мои рисунки\43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0818">
            <a:off x="3132138" y="5229225"/>
            <a:ext cx="19446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D:\Мои документы\Мои рисунки\NAIIL0CA8L3ZL1CAFZ0CG7CAQ8PTYACADX1R9CCAADORXMCAT9B8K6CAFMI0M0CA2WFD0SCA31NXCNCA7VZYLDCAV7VVCZCADS46DSCAPG2F5RCAYQYTKKCAI2JI99CAY545D2CAQHOURDCAB6MF5C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992051">
            <a:off x="3276600" y="620713"/>
            <a:ext cx="866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D:\Мои документы\Мои рисунки\psihologicheskoye_zdorovye_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284665">
            <a:off x="7740650" y="188913"/>
            <a:ext cx="12382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D:\Мои документы\Мои рисунки\0KH3FCCAL0I2ZVCAU858TMCAA53KCYCAQCI0R3CACRF8O3CARK5D0ECAD36V0LCABLDATECAC0W07UCALMJHEZCAU76E4FCALNZT9SCANLRG0NCA14ZXS0CAJJN2IECA7YMN25CAR37ODBCA799BU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548146">
            <a:off x="5219700" y="5516563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D:\Мои документы\Мои рисунки\CRW_2095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56100" y="1989138"/>
            <a:ext cx="46418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563"/>
          </a:xfrm>
        </p:spPr>
        <p:txBody>
          <a:bodyPr/>
          <a:lstStyle/>
          <a:p>
            <a:r>
              <a:rPr lang="ru-RU" smtClean="0">
                <a:latin typeface="Bookman Old Style" pitchFamily="18" charset="0"/>
              </a:rPr>
              <a:t>Статья 6</a:t>
            </a:r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 smtClean="0">
                <a:latin typeface="Bookman Old Style" pitchFamily="18" charset="0"/>
              </a:rPr>
              <a:t>Каждый ребёнок имеет  неотъемлемое право на жизнь.</a:t>
            </a:r>
          </a:p>
        </p:txBody>
      </p:sp>
      <p:pic>
        <p:nvPicPr>
          <p:cNvPr id="9" name="Picture 2" descr="C:\Documents and Settings\Наталья\Мои документы\Мои рисунки\ef45a1b3ee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5050" y="954696"/>
            <a:ext cx="5111750" cy="4489820"/>
          </a:xfr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463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7</a:t>
            </a:r>
          </a:p>
        </p:txBody>
      </p:sp>
      <p:pic>
        <p:nvPicPr>
          <p:cNvPr id="5" name="Содержимое 4" descr="Y98T8KCA7YLTQ1CA969N8SCAA5KMTSCAM73JCECAIP2HC2CANK1ETQCAXKTCMNCAB36FOSCAV6OD2XCABMADDNCA2RJ9RKCABNKF5YCACAN0F3CA9MACAPCA79V67QCA3T3RWZCABYM3GPCAGKUR5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763005"/>
            <a:ext cx="5111750" cy="4873202"/>
          </a:xfrm>
          <a:effectLst>
            <a:softEdge rad="63500"/>
          </a:effectLst>
        </p:spPr>
      </p:pic>
      <p:sp>
        <p:nvSpPr>
          <p:cNvPr id="1843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 smtClean="0">
                <a:latin typeface="Bookman Old Style" pitchFamily="18" charset="0"/>
              </a:rPr>
              <a:t>Ребёнок имеет право на имя и на  приобретение  гражданства.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7</a:t>
            </a:r>
          </a:p>
        </p:txBody>
      </p:sp>
      <p:pic>
        <p:nvPicPr>
          <p:cNvPr id="5" name="Содержимое 4" descr="400_F_9945300_3XLkVCp2hIpxgdEuiyGF3MC013kJOH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90925" y="659606"/>
            <a:ext cx="5080000" cy="5080000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 smtClean="0">
                <a:latin typeface="Bookman Old Style" pitchFamily="18" charset="0"/>
              </a:rPr>
              <a:t>Ребёнок  имеет право знать своих родителей и право  на их заботу.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000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14</a:t>
            </a:r>
          </a:p>
        </p:txBody>
      </p:sp>
      <p:sp>
        <p:nvSpPr>
          <p:cNvPr id="2048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 smtClean="0">
                <a:latin typeface="Bookman Old Style" pitchFamily="18" charset="0"/>
              </a:rPr>
              <a:t>Ребёнок имеет  право на свободу мысли, совести  и религии.</a:t>
            </a:r>
          </a:p>
        </p:txBody>
      </p:sp>
      <p:pic>
        <p:nvPicPr>
          <p:cNvPr id="19" name="Содержимое 18" descr="f_49d9aaa2a1bf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124744"/>
            <a:ext cx="5754258" cy="3992017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z="2800" smtClean="0">
                <a:latin typeface="Bookman Old Style" pitchFamily="18" charset="0"/>
              </a:rPr>
              <a:t>Статья 28</a:t>
            </a:r>
          </a:p>
        </p:txBody>
      </p:sp>
      <p:sp>
        <p:nvSpPr>
          <p:cNvPr id="2150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 smtClean="0">
                <a:latin typeface="Bookman Old Style" pitchFamily="18" charset="0"/>
              </a:rPr>
              <a:t>Ребёнок имеет право на образование.</a:t>
            </a:r>
          </a:p>
        </p:txBody>
      </p:sp>
      <p:pic>
        <p:nvPicPr>
          <p:cNvPr id="1026" name="Picture 2" descr="D:\Мои документы\Мои рисунки\8b8fa53fdbcf.jpg"/>
          <p:cNvPicPr>
            <a:picLocks noChangeAspect="1" noChangeArrowheads="1"/>
          </p:cNvPicPr>
          <p:nvPr/>
        </p:nvPicPr>
        <p:blipFill>
          <a:blip r:embed="rId2" cstate="print"/>
          <a:srcRect r="15731"/>
          <a:stretch>
            <a:fillRect/>
          </a:stretch>
        </p:blipFill>
        <p:spPr bwMode="auto">
          <a:xfrm>
            <a:off x="3203848" y="764704"/>
            <a:ext cx="5480669" cy="4295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270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Arial</vt:lpstr>
      <vt:lpstr>Bookman Old Style</vt:lpstr>
      <vt:lpstr>Book Antiqua</vt:lpstr>
      <vt:lpstr>Times New Roman</vt:lpstr>
      <vt:lpstr>Тема Office</vt:lpstr>
      <vt:lpstr>Слайд 1</vt:lpstr>
      <vt:lpstr>Слайд 2</vt:lpstr>
      <vt:lpstr>"Детству следует оказывать величайшее уважение" Ювенал</vt:lpstr>
      <vt:lpstr>Статья 1 </vt:lpstr>
      <vt:lpstr>Статья 6</vt:lpstr>
      <vt:lpstr>Статья 7</vt:lpstr>
      <vt:lpstr>Статья 7</vt:lpstr>
      <vt:lpstr>Статья 14</vt:lpstr>
      <vt:lpstr>Статья 28</vt:lpstr>
      <vt:lpstr>Статья 30</vt:lpstr>
      <vt:lpstr>Статья  31</vt:lpstr>
      <vt:lpstr>Статья  33</vt:lpstr>
      <vt:lpstr>Статья  34</vt:lpstr>
      <vt:lpstr>Статья 36</vt:lpstr>
      <vt:lpstr>Статья  38</vt:lpstr>
      <vt:lpstr>Слайд 16</vt:lpstr>
      <vt:lpstr>Защищая свои права, не нарушайте права других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Конвенция  о правах ребёнка</dc:title>
  <dc:creator>USER</dc:creator>
  <cp:lastModifiedBy>Надежда</cp:lastModifiedBy>
  <cp:revision>34</cp:revision>
  <dcterms:modified xsi:type="dcterms:W3CDTF">2017-11-17T15:56:29Z</dcterms:modified>
</cp:coreProperties>
</file>