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EEC3-EAFE-4483-943D-67B41C4065C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587B-304C-4A67-848C-D399980EB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7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587B-304C-4A67-848C-D399980EBA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5720-E915-4B3B-803B-A41A3F03741F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A253-AA88-4AEB-B0F5-65E780E96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1.gif"/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12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image" Target="../media/image23.gif"/><Relationship Id="rId10" Type="http://schemas.openxmlformats.org/officeDocument/2006/relationships/image" Target="../media/image1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" y="0"/>
            <a:ext cx="82396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6660232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Arial Black" pitchFamily="34" charset="0"/>
              </a:rPr>
              <a:t>Letter from</a:t>
            </a:r>
            <a:endParaRPr lang="ru-RU" sz="7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93479"/>
            <a:ext cx="3847678" cy="5464521"/>
          </a:xfrm>
        </p:spPr>
      </p:pic>
      <p:sp>
        <p:nvSpPr>
          <p:cNvPr id="5" name="TextBox 4"/>
          <p:cNvSpPr txBox="1"/>
          <p:nvPr/>
        </p:nvSpPr>
        <p:spPr>
          <a:xfrm>
            <a:off x="4188545" y="2060848"/>
            <a:ext cx="4955459" cy="4154984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just"/>
            <a:r>
              <a:rPr lang="en-US" sz="2400" dirty="0" smtClean="0">
                <a:latin typeface="Arial Black" pitchFamily="34" charset="0"/>
              </a:rPr>
              <a:t>       Hello!  I am a dog. 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latin typeface="Arial Black" pitchFamily="34" charset="0"/>
              </a:rPr>
              <a:t>I am 2.    My name is Rex.</a:t>
            </a:r>
          </a:p>
          <a:p>
            <a:pPr algn="just"/>
            <a:endParaRPr lang="en-US" sz="2400" dirty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latin typeface="Arial Black" pitchFamily="34" charset="0"/>
              </a:rPr>
              <a:t>I can jump, run and swim</a:t>
            </a:r>
          </a:p>
          <a:p>
            <a:pPr algn="just"/>
            <a:endParaRPr lang="en-US" sz="2400" dirty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latin typeface="Arial Black" pitchFamily="34" charset="0"/>
              </a:rPr>
              <a:t> but I can’t  fly and dance. </a:t>
            </a:r>
          </a:p>
          <a:p>
            <a:pPr algn="just"/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Arial Black" pitchFamily="34" charset="0"/>
              </a:rPr>
              <a:t>What can you do, children?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latin typeface="Arial Black" pitchFamily="34" charset="0"/>
              </a:rPr>
              <a:t>   I  like my friend, Chuckles.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 Black" pitchFamily="34" charset="0"/>
              </a:rPr>
              <a:t>Letter to Rex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1700808"/>
            <a:ext cx="2484411" cy="3528392"/>
          </a:xfrm>
        </p:spPr>
      </p:pic>
      <p:sp>
        <p:nvSpPr>
          <p:cNvPr id="5" name="TextBox 4"/>
          <p:cNvSpPr txBox="1"/>
          <p:nvPr/>
        </p:nvSpPr>
        <p:spPr>
          <a:xfrm>
            <a:off x="4139952" y="2708920"/>
            <a:ext cx="4671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Black" pitchFamily="34" charset="0"/>
              </a:rPr>
              <a:t>f</a:t>
            </a:r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  <a:t>rom children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ucheba_2014341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4190864" cy="29934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6600" dirty="0" smtClean="0">
                <a:solidFill>
                  <a:srgbClr val="0070C0"/>
                </a:solidFill>
                <a:latin typeface="Arial Black" pitchFamily="34" charset="0"/>
              </a:rPr>
              <a:t>Letter</a:t>
            </a:r>
            <a:endParaRPr lang="ru-RU" sz="6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ucheba_2014341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698827" cy="4464496"/>
          </a:xfrm>
        </p:spPr>
      </p:pic>
      <p:sp>
        <p:nvSpPr>
          <p:cNvPr id="5" name="TextBox 4"/>
          <p:cNvSpPr txBox="1"/>
          <p:nvPr/>
        </p:nvSpPr>
        <p:spPr>
          <a:xfrm>
            <a:off x="4860032" y="1844824"/>
            <a:ext cx="428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Hello! </a:t>
            </a:r>
          </a:p>
          <a:p>
            <a:r>
              <a:rPr lang="en-US" sz="4000" dirty="0" smtClean="0">
                <a:latin typeface="Arial Black" pitchFamily="34" charset="0"/>
              </a:rPr>
              <a:t>I am  a … .  </a:t>
            </a:r>
          </a:p>
          <a:p>
            <a:r>
              <a:rPr lang="en-US" sz="4000" dirty="0" smtClean="0">
                <a:latin typeface="Arial Black" pitchFamily="34" charset="0"/>
              </a:rPr>
              <a:t>I am … . </a:t>
            </a:r>
          </a:p>
          <a:p>
            <a:r>
              <a:rPr lang="en-US" sz="4000" dirty="0" smtClean="0">
                <a:latin typeface="Arial Black" pitchFamily="34" charset="0"/>
              </a:rPr>
              <a:t>My name is… .</a:t>
            </a:r>
          </a:p>
          <a:p>
            <a:r>
              <a:rPr lang="en-US" sz="4000" dirty="0" smtClean="0">
                <a:latin typeface="Arial Black" pitchFamily="34" charset="0"/>
              </a:rPr>
              <a:t>I can … . </a:t>
            </a:r>
          </a:p>
          <a:p>
            <a:r>
              <a:rPr lang="en-US" sz="4000" dirty="0" smtClean="0">
                <a:latin typeface="Arial Black" pitchFamily="34" charset="0"/>
              </a:rPr>
              <a:t>I can’t 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229600" cy="3198549"/>
          </a:xfrm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698477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стр. 143  читать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926555"/>
            <a:ext cx="5184576" cy="4012184"/>
          </a:xfrm>
        </p:spPr>
      </p:pic>
      <p:sp>
        <p:nvSpPr>
          <p:cNvPr id="9" name="TextBox 8"/>
          <p:cNvSpPr txBox="1"/>
          <p:nvPr/>
        </p:nvSpPr>
        <p:spPr>
          <a:xfrm>
            <a:off x="5508104" y="2492896"/>
            <a:ext cx="3009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Повторили:</a:t>
            </a:r>
          </a:p>
          <a:p>
            <a:endParaRPr lang="ru-RU" sz="2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Было трудно:</a:t>
            </a:r>
          </a:p>
          <a:p>
            <a:endParaRPr lang="ru-RU" sz="28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Понравилось: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Солнце - </a:t>
            </a:r>
            <a:r>
              <a:rPr lang="en-US" sz="5400" dirty="0" smtClean="0">
                <a:solidFill>
                  <a:srgbClr val="0070C0"/>
                </a:solidFill>
                <a:latin typeface="Arial Black" pitchFamily="34" charset="0"/>
              </a:rPr>
              <a:t>Sun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solnyishkl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49575"/>
            <a:ext cx="6336704" cy="62084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исунок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-25751"/>
            <a:ext cx="4067944" cy="3601099"/>
          </a:xfrm>
          <a:prstGeom prst="rect">
            <a:avLst/>
          </a:prstGeom>
        </p:spPr>
      </p:pic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275817" cy="3334018"/>
          </a:xfrm>
          <a:prstGeom prst="rect">
            <a:avLst/>
          </a:prstGeom>
        </p:spPr>
      </p:pic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212976"/>
            <a:ext cx="3447619" cy="3447619"/>
          </a:xfrm>
          <a:prstGeom prst="rect">
            <a:avLst/>
          </a:prstGeom>
        </p:spPr>
      </p:pic>
      <p:pic>
        <p:nvPicPr>
          <p:cNvPr id="9" name="Содержимое 8" descr="Рисунок3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0"/>
            <a:ext cx="3384376" cy="312662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75689"/>
            <a:ext cx="8185570" cy="57823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 Black" pitchFamily="34" charset="0"/>
              </a:rPr>
              <a:t>Good bye!</a:t>
            </a:r>
            <a:endParaRPr lang="ru-RU" sz="6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5e8095a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15003" y="1645637"/>
            <a:ext cx="5169247" cy="4271478"/>
          </a:xfrm>
        </p:spPr>
      </p:pic>
      <p:pic>
        <p:nvPicPr>
          <p:cNvPr id="5" name="Рисунок 4" descr="solnyishkl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4068380" cy="42210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wild-snake-coloring-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149080"/>
            <a:ext cx="2232248" cy="2232248"/>
          </a:xfrm>
          <a:prstGeom prst="rect">
            <a:avLst/>
          </a:prstGeom>
        </p:spPr>
      </p:pic>
      <p:pic>
        <p:nvPicPr>
          <p:cNvPr id="8" name="Рисунок 7" descr="14673635-adult-african-elephant-isolated-on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2641476" cy="1901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Arial Black" pitchFamily="34" charset="0"/>
              </a:rPr>
              <a:t>A n </a:t>
            </a:r>
            <a:r>
              <a:rPr lang="en-US" sz="8000" dirty="0" err="1" smtClean="0">
                <a:solidFill>
                  <a:srgbClr val="0070C0"/>
                </a:solidFill>
                <a:latin typeface="Arial Black" pitchFamily="34" charset="0"/>
              </a:rPr>
              <a:t>i</a:t>
            </a:r>
            <a:r>
              <a:rPr lang="en-US" sz="8000" dirty="0" smtClean="0">
                <a:solidFill>
                  <a:srgbClr val="0070C0"/>
                </a:solidFill>
                <a:latin typeface="Arial Black" pitchFamily="34" charset="0"/>
              </a:rPr>
              <a:t> m a l s</a:t>
            </a:r>
            <a:endParaRPr lang="ru-RU" sz="8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52536" y="1844824"/>
            <a:ext cx="2232248" cy="1921896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443127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628800"/>
            <a:ext cx="2006729" cy="1656184"/>
          </a:xfrm>
          <a:prstGeom prst="rect">
            <a:avLst/>
          </a:prstGeom>
        </p:spPr>
      </p:pic>
      <p:pic>
        <p:nvPicPr>
          <p:cNvPr id="9" name="Рисунок 8" descr="kreskówka-kangur-niesie-licznego-joey-76227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0528" y="3933056"/>
            <a:ext cx="2514600" cy="2377440"/>
          </a:xfrm>
          <a:prstGeom prst="rect">
            <a:avLst/>
          </a:prstGeom>
        </p:spPr>
      </p:pic>
      <p:pic>
        <p:nvPicPr>
          <p:cNvPr id="10" name="Рисунок 9" descr="cvetnye_kartinki_zhivotnyh_dlya_detey_dlya_vyrezaniya_2_151414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4221088"/>
            <a:ext cx="1612979" cy="2016224"/>
          </a:xfrm>
          <a:prstGeom prst="rect">
            <a:avLst/>
          </a:prstGeom>
        </p:spPr>
      </p:pic>
      <p:pic>
        <p:nvPicPr>
          <p:cNvPr id="11" name="Рисунок 10" descr="depositphotos_49595949-stock-illustration-funny-cartoon-green-fro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7192" y="1915050"/>
            <a:ext cx="1728192" cy="1442694"/>
          </a:xfrm>
          <a:prstGeom prst="rect">
            <a:avLst/>
          </a:prstGeom>
        </p:spPr>
      </p:pic>
      <p:pic>
        <p:nvPicPr>
          <p:cNvPr id="13" name="Рисунок 12" descr="b8a752dd03c168d62693e43f8b8cd7c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1844824"/>
            <a:ext cx="2413073" cy="1367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2731609-만화-엄마와-아기-캥거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0194" y="2276872"/>
            <a:ext cx="1863806" cy="2161416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1800200" cy="1512168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0"/>
            <a:ext cx="2353444" cy="2353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15616" y="68122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ownload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09800" cy="2066925"/>
          </a:xfrm>
        </p:spPr>
      </p:pic>
      <p:pic>
        <p:nvPicPr>
          <p:cNvPr id="7" name="Рисунок 6" descr="3443127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0"/>
            <a:ext cx="2160240" cy="2160240"/>
          </a:xfrm>
          <a:prstGeom prst="rect">
            <a:avLst/>
          </a:prstGeom>
        </p:spPr>
      </p:pic>
      <p:pic>
        <p:nvPicPr>
          <p:cNvPr id="8" name="Рисунок 7" descr="96219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916832"/>
            <a:ext cx="2693467" cy="2919747"/>
          </a:xfrm>
          <a:prstGeom prst="rect">
            <a:avLst/>
          </a:prstGeom>
        </p:spPr>
      </p:pic>
      <p:pic>
        <p:nvPicPr>
          <p:cNvPr id="9" name="Рисунок 8" descr="14673635-adult-african-elephant-isolated-on-whi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86522" y="332656"/>
            <a:ext cx="2657478" cy="1913384"/>
          </a:xfrm>
          <a:prstGeom prst="rect">
            <a:avLst/>
          </a:prstGeom>
        </p:spPr>
      </p:pic>
      <p:pic>
        <p:nvPicPr>
          <p:cNvPr id="11" name="Рисунок 10" descr="cvetnye_kartinki_zhivotnyh_dlya_detey_dlya_vyrezaniya_2_151414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0528" y="3933310"/>
            <a:ext cx="2339752" cy="2924690"/>
          </a:xfrm>
          <a:prstGeom prst="rect">
            <a:avLst/>
          </a:prstGeom>
        </p:spPr>
      </p:pic>
      <p:pic>
        <p:nvPicPr>
          <p:cNvPr id="12" name="Рисунок 11" descr="depositphotos_49595949-stock-illustration-funny-cartoon-green-fro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86874" y="2276872"/>
            <a:ext cx="1897672" cy="1584176"/>
          </a:xfrm>
          <a:prstGeom prst="rect">
            <a:avLst/>
          </a:prstGeom>
        </p:spPr>
      </p:pic>
      <p:pic>
        <p:nvPicPr>
          <p:cNvPr id="13" name="Рисунок 12" descr="downloa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8104" y="2492896"/>
            <a:ext cx="1905000" cy="2304256"/>
          </a:xfrm>
          <a:prstGeom prst="rect">
            <a:avLst/>
          </a:prstGeom>
        </p:spPr>
      </p:pic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48525" y="4448175"/>
            <a:ext cx="1895475" cy="2409825"/>
          </a:xfrm>
          <a:prstGeom prst="rect">
            <a:avLst/>
          </a:prstGeom>
        </p:spPr>
      </p:pic>
      <p:pic>
        <p:nvPicPr>
          <p:cNvPr id="15" name="Рисунок 14" descr="image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07704" y="4077072"/>
            <a:ext cx="1869672" cy="2492896"/>
          </a:xfrm>
          <a:prstGeom prst="rect">
            <a:avLst/>
          </a:prstGeom>
        </p:spPr>
      </p:pic>
      <p:pic>
        <p:nvPicPr>
          <p:cNvPr id="17" name="Рисунок 16" descr="Без названия (1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4797152"/>
            <a:ext cx="1639069" cy="1639069"/>
          </a:xfrm>
          <a:prstGeom prst="rect">
            <a:avLst/>
          </a:prstGeom>
        </p:spPr>
      </p:pic>
      <p:pic>
        <p:nvPicPr>
          <p:cNvPr id="16" name="Рисунок 15" descr="63941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465313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ammar-games-thumbnail-modals-can-and-c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-315416"/>
            <a:ext cx="7704856" cy="2587986"/>
          </a:xfrm>
        </p:spPr>
      </p:pic>
      <p:pic>
        <p:nvPicPr>
          <p:cNvPr id="9" name="Рисунок 8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4689871" cy="3888432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852936"/>
            <a:ext cx="4315972" cy="374441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193354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780928"/>
            <a:ext cx="3460838" cy="2592288"/>
          </a:xfrm>
        </p:spPr>
      </p:pic>
      <p:pic>
        <p:nvPicPr>
          <p:cNvPr id="8" name="Рисунок 7" descr="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99030"/>
            <a:ext cx="4211960" cy="31589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07704" y="515719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effectLst>
                  <a:innerShdw blurRad="114300">
                    <a:prstClr val="black"/>
                  </a:innerShdw>
                </a:effectLst>
                <a:latin typeface="Arial Black" pitchFamily="34" charset="0"/>
              </a:rPr>
              <a:t>Ex. 1 p. 64</a:t>
            </a:r>
            <a:endParaRPr lang="ru-RU" sz="6600" dirty="0">
              <a:effectLst>
                <a:innerShdw blurRad="114300">
                  <a:prstClr val="black"/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Arial Black" pitchFamily="34" charset="0"/>
              </a:rPr>
              <a:t>Let’s   relax</a:t>
            </a:r>
            <a:endParaRPr lang="ru-RU" sz="6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fizkultura-animats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923" y="2060848"/>
            <a:ext cx="8738077" cy="440987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25" y="332656"/>
            <a:ext cx="8809275" cy="57935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113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A n i m a l s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  relax</vt:lpstr>
      <vt:lpstr>Презентация PowerPoint</vt:lpstr>
      <vt:lpstr>Letter from</vt:lpstr>
      <vt:lpstr>Letter to Rex</vt:lpstr>
      <vt:lpstr>Letter</vt:lpstr>
      <vt:lpstr>Презентация PowerPoint</vt:lpstr>
      <vt:lpstr>Презентация PowerPoint</vt:lpstr>
      <vt:lpstr>Солнце - Sun</vt:lpstr>
      <vt:lpstr>Презентация PowerPoint</vt:lpstr>
      <vt:lpstr>Good bye!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ЭДИК МОВСИСЯН</dc:creator>
  <cp:lastModifiedBy>User C0513</cp:lastModifiedBy>
  <cp:revision>19</cp:revision>
  <dcterms:created xsi:type="dcterms:W3CDTF">2019-01-20T16:57:13Z</dcterms:created>
  <dcterms:modified xsi:type="dcterms:W3CDTF">2019-01-30T10:52:01Z</dcterms:modified>
</cp:coreProperties>
</file>