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91" r:id="rId3"/>
    <p:sldId id="257" r:id="rId4"/>
    <p:sldId id="258" r:id="rId5"/>
    <p:sldId id="263" r:id="rId6"/>
    <p:sldId id="264" r:id="rId7"/>
    <p:sldId id="265" r:id="rId8"/>
    <p:sldId id="266" r:id="rId9"/>
    <p:sldId id="273" r:id="rId10"/>
    <p:sldId id="274" r:id="rId11"/>
    <p:sldId id="275" r:id="rId12"/>
    <p:sldId id="276" r:id="rId13"/>
    <p:sldId id="271" r:id="rId14"/>
    <p:sldId id="278" r:id="rId15"/>
    <p:sldId id="279" r:id="rId16"/>
    <p:sldId id="284" r:id="rId17"/>
    <p:sldId id="280" r:id="rId18"/>
    <p:sldId id="281" r:id="rId19"/>
    <p:sldId id="282" r:id="rId20"/>
    <p:sldId id="292" r:id="rId21"/>
    <p:sldId id="286" r:id="rId22"/>
    <p:sldId id="287" r:id="rId23"/>
    <p:sldId id="288" r:id="rId24"/>
    <p:sldId id="289" r:id="rId25"/>
    <p:sldId id="290" r:id="rId26"/>
    <p:sldId id="285" r:id="rId27"/>
    <p:sldId id="29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эдик" initials="э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1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4-01T18:24:33.123" idx="1">
    <p:pos x="4364" y="391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E0D02-3C61-4EC9-A0E9-5B7DB7E4416B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7B58E3-8886-473C-9B0A-6CD65FBE4D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6ED2A-0396-4DE6-940B-0C5EEDF77D9F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A2E3E-046D-40F5-B258-12733CA13F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6ED2A-0396-4DE6-940B-0C5EEDF77D9F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A2E3E-046D-40F5-B258-12733CA13F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6ED2A-0396-4DE6-940B-0C5EEDF77D9F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A2E3E-046D-40F5-B258-12733CA13F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6ED2A-0396-4DE6-940B-0C5EEDF77D9F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A2E3E-046D-40F5-B258-12733CA13F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6ED2A-0396-4DE6-940B-0C5EEDF77D9F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A2E3E-046D-40F5-B258-12733CA13F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6ED2A-0396-4DE6-940B-0C5EEDF77D9F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A2E3E-046D-40F5-B258-12733CA13F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6ED2A-0396-4DE6-940B-0C5EEDF77D9F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A2E3E-046D-40F5-B258-12733CA13F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6ED2A-0396-4DE6-940B-0C5EEDF77D9F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A2E3E-046D-40F5-B258-12733CA13F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6ED2A-0396-4DE6-940B-0C5EEDF77D9F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A2E3E-046D-40F5-B258-12733CA13F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6ED2A-0396-4DE6-940B-0C5EEDF77D9F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A2E3E-046D-40F5-B258-12733CA13F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6ED2A-0396-4DE6-940B-0C5EEDF77D9F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A2E3E-046D-40F5-B258-12733CA13F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6ED2A-0396-4DE6-940B-0C5EEDF77D9F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A2E3E-046D-40F5-B258-12733CA13F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comments" Target="../comments/comment1.xml"/><Relationship Id="rId5" Type="http://schemas.openxmlformats.org/officeDocument/2006/relationships/image" Target="../media/image22.png"/><Relationship Id="rId4" Type="http://schemas.openxmlformats.org/officeDocument/2006/relationships/image" Target="../media/image21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g_user_file_546cc3068ba0b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1 </a:t>
            </a:r>
            <a:r>
              <a:rPr lang="ru-RU" dirty="0" smtClean="0"/>
              <a:t>лицо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8720"/>
            <a:ext cx="4038600" cy="5217443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endParaRPr lang="en-US" sz="9600" dirty="0" smtClean="0"/>
          </a:p>
          <a:p>
            <a:pPr algn="ctr">
              <a:buFont typeface="Wingdings 2" pitchFamily="18" charset="2"/>
              <a:buNone/>
            </a:pPr>
            <a:r>
              <a:rPr lang="en-US" sz="9600" dirty="0" smtClean="0">
                <a:solidFill>
                  <a:srgbClr val="00FF00"/>
                </a:solidFill>
              </a:rPr>
              <a:t>we</a:t>
            </a:r>
            <a:endParaRPr lang="ru-RU" sz="9600" dirty="0" smtClean="0">
              <a:solidFill>
                <a:srgbClr val="00FF00"/>
              </a:solidFill>
            </a:endParaRPr>
          </a:p>
        </p:txBody>
      </p:sp>
      <p:pic>
        <p:nvPicPr>
          <p:cNvPr id="5" name="Содержимое 4" descr="http://plotnikova.ucoz.ru/graffiti/lichnye_mestoimeniya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 l="56892" t="27550" r="11584" b="53294"/>
          <a:stretch>
            <a:fillRect/>
          </a:stretch>
        </p:blipFill>
        <p:spPr>
          <a:xfrm>
            <a:off x="539552" y="1412776"/>
            <a:ext cx="4320480" cy="424847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2 лицо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989040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endParaRPr lang="ru-RU" sz="9600" dirty="0"/>
          </a:p>
          <a:p>
            <a:pPr algn="ctr">
              <a:buFont typeface="Wingdings 2" pitchFamily="18" charset="2"/>
              <a:buNone/>
            </a:pPr>
            <a:r>
              <a:rPr lang="en-US" sz="9600" dirty="0" smtClean="0">
                <a:solidFill>
                  <a:srgbClr val="FF0066"/>
                </a:solidFill>
              </a:rPr>
              <a:t>you</a:t>
            </a:r>
            <a:endParaRPr lang="ru-RU" sz="9600" dirty="0" smtClean="0">
              <a:solidFill>
                <a:srgbClr val="FF0066"/>
              </a:solidFill>
            </a:endParaRPr>
          </a:p>
        </p:txBody>
      </p:sp>
      <p:pic>
        <p:nvPicPr>
          <p:cNvPr id="5" name="Содержимое 4" descr="http://plotnikova.ucoz.ru/graffiti/lichnye_mestoimeniya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 l="57466" t="46098" r="11011" b="35791"/>
          <a:stretch>
            <a:fillRect/>
          </a:stretch>
        </p:blipFill>
        <p:spPr>
          <a:xfrm>
            <a:off x="4714875" y="2500313"/>
            <a:ext cx="3948113" cy="224472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3 лицо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316288" cy="4857403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endParaRPr lang="en-US" sz="9600" dirty="0" smtClean="0"/>
          </a:p>
          <a:p>
            <a:pPr algn="ctr">
              <a:buFont typeface="Wingdings 2" pitchFamily="18" charset="2"/>
              <a:buNone/>
            </a:pPr>
            <a:r>
              <a:rPr lang="en-US" sz="9600" dirty="0" smtClean="0">
                <a:solidFill>
                  <a:srgbClr val="FF3300"/>
                </a:solidFill>
              </a:rPr>
              <a:t>they</a:t>
            </a:r>
            <a:endParaRPr lang="ru-RU" sz="9600" dirty="0" smtClean="0">
              <a:solidFill>
                <a:srgbClr val="FF3300"/>
              </a:solidFill>
            </a:endParaRPr>
          </a:p>
        </p:txBody>
      </p:sp>
      <p:pic>
        <p:nvPicPr>
          <p:cNvPr id="5" name="Содержимое 4" descr="http://plotnikova.ucoz.ru/graffiti/lichnye_mestoimeniya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 l="57237" t="63643" r="11011" b="15305"/>
          <a:stretch>
            <a:fillRect/>
          </a:stretch>
        </p:blipFill>
        <p:spPr>
          <a:xfrm>
            <a:off x="467544" y="1340768"/>
            <a:ext cx="4176463" cy="3704307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Тренировка грамматического материала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7544" y="1600200"/>
            <a:ext cx="8219256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5400" dirty="0" smtClean="0"/>
              <a:t>      He is Jim. She is Jill. </a:t>
            </a:r>
            <a:r>
              <a:rPr lang="en-US" sz="6600" b="1" i="1" u="sng" dirty="0" smtClean="0"/>
              <a:t>Jim</a:t>
            </a:r>
            <a:r>
              <a:rPr lang="en-US" sz="5400" dirty="0" smtClean="0"/>
              <a:t> has got a dog. </a:t>
            </a:r>
            <a:r>
              <a:rPr lang="en-US" sz="6000" b="1" i="1" u="sng" dirty="0" smtClean="0"/>
              <a:t>The dog </a:t>
            </a:r>
            <a:r>
              <a:rPr lang="en-US" sz="5400" dirty="0" smtClean="0"/>
              <a:t>is black. </a:t>
            </a:r>
            <a:r>
              <a:rPr lang="en-US" sz="6600" b="1" i="1" u="sng" dirty="0" smtClean="0"/>
              <a:t>Jill</a:t>
            </a:r>
            <a:r>
              <a:rPr lang="en-US" sz="6000" dirty="0" smtClean="0"/>
              <a:t> </a:t>
            </a:r>
            <a:r>
              <a:rPr lang="en-US" sz="5400" dirty="0" smtClean="0"/>
              <a:t>has got a cat. </a:t>
            </a:r>
            <a:r>
              <a:rPr lang="en-US" sz="6000" b="1" i="1" u="sng" dirty="0" smtClean="0"/>
              <a:t>The</a:t>
            </a:r>
            <a:r>
              <a:rPr lang="en-US" sz="5400" dirty="0" smtClean="0"/>
              <a:t> </a:t>
            </a:r>
            <a:r>
              <a:rPr lang="en-US" sz="6000" b="1" i="1" u="sng" dirty="0" smtClean="0"/>
              <a:t>cat </a:t>
            </a:r>
            <a:r>
              <a:rPr lang="en-US" sz="5400" dirty="0" smtClean="0"/>
              <a:t>is grey. </a:t>
            </a:r>
            <a:r>
              <a:rPr lang="en-US" sz="6000" b="1" i="1" u="sng" dirty="0" smtClean="0"/>
              <a:t>The dog </a:t>
            </a:r>
            <a:r>
              <a:rPr lang="en-US" sz="5400" dirty="0" smtClean="0"/>
              <a:t>and the cat can jump</a:t>
            </a:r>
            <a:endParaRPr lang="ru-RU" sz="5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slide_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 flipV="1">
            <a:off x="8532440" y="6126163"/>
            <a:ext cx="154360" cy="11114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Program Files (x86)\Microsoft Office\MEDIA\CAGCAT10\j0149481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3602295"/>
            <a:ext cx="3203848" cy="325570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err="1" smtClean="0"/>
              <a:t>Физминутка</a:t>
            </a:r>
            <a:endParaRPr lang="ru-RU" sz="6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 fontScale="92500" lnSpcReduction="10000"/>
          </a:bodyPr>
          <a:lstStyle/>
          <a:p>
            <a:pPr algn="ctr"/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5536" y="1340768"/>
            <a:ext cx="8291264" cy="4785395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5400" dirty="0" smtClean="0"/>
              <a:t>Hands up! Clap! Clap! Clap!</a:t>
            </a:r>
          </a:p>
          <a:p>
            <a:pPr algn="ctr"/>
            <a:r>
              <a:rPr lang="en-US" sz="5400" dirty="0" smtClean="0"/>
              <a:t>Hands down! Shake! Shake! Shake!</a:t>
            </a:r>
          </a:p>
          <a:p>
            <a:pPr algn="ctr"/>
            <a:r>
              <a:rPr lang="en-US" sz="5400" dirty="0" smtClean="0"/>
              <a:t>Hands on hips! Jump! Jump! Jump!</a:t>
            </a:r>
          </a:p>
          <a:p>
            <a:pPr algn="ctr"/>
            <a:r>
              <a:rPr lang="en-US" sz="5400" dirty="0" smtClean="0"/>
              <a:t>Stop! Stand still! Sit down!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remember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эдик\Desktop\colou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8784976" cy="572387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Let’s play.  Listen to me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эдик\Desktop\nice-animal-pictures-for-children-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8640058" cy="486003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эдик\Desktop\nice-animal-pictures-for-children-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72816"/>
            <a:ext cx="8128000" cy="4572000"/>
          </a:xfrm>
          <a:prstGeom prst="rect">
            <a:avLst/>
          </a:prstGeom>
          <a:noFill/>
        </p:spPr>
      </p:pic>
      <p:sp>
        <p:nvSpPr>
          <p:cNvPr id="5123" name="Cloud"/>
          <p:cNvSpPr>
            <a:spLocks noChangeAspect="1" noEditPoints="1" noChangeArrowheads="1"/>
          </p:cNvSpPr>
          <p:nvPr/>
        </p:nvSpPr>
        <p:spPr bwMode="auto">
          <a:xfrm>
            <a:off x="323529" y="4089500"/>
            <a:ext cx="3312368" cy="2507851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Cloud"/>
          <p:cNvSpPr>
            <a:spLocks noChangeAspect="1" noEditPoints="1" noChangeArrowheads="1"/>
          </p:cNvSpPr>
          <p:nvPr/>
        </p:nvSpPr>
        <p:spPr bwMode="auto">
          <a:xfrm>
            <a:off x="5508104" y="4005064"/>
            <a:ext cx="3925176" cy="263041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i="1" u="sng" dirty="0" smtClean="0"/>
              <a:t>What is missing?</a:t>
            </a:r>
            <a:endParaRPr lang="ru-RU" sz="6000" b="1" i="1" u="sng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эдик\Desktop\nice-animal-pictures-for-children-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128001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эдик\Desktop\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7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u="sng" dirty="0" smtClean="0"/>
              <a:t>Read the sentences and say the </a:t>
            </a:r>
            <a:r>
              <a:rPr lang="en-US" b="1" i="1" u="sng" smtClean="0"/>
              <a:t>number the suitable pictures</a:t>
            </a:r>
            <a:endParaRPr lang="ru-RU" b="1" i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sz="6600" dirty="0" smtClean="0"/>
              <a:t>Ex.5 p. 86</a:t>
            </a:r>
            <a:endParaRPr lang="ru-RU" sz="6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C:\Users\эдик\Desktop\1klkaziaz_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780928"/>
            <a:ext cx="5824754" cy="366546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84985" y="188640"/>
            <a:ext cx="11849117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эдик\Desktop\Homewor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536" y="0"/>
            <a:ext cx="9022464" cy="350100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11560" y="4509120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800" b="1" i="1" u="sng" dirty="0" smtClean="0">
                <a:latin typeface="Times New Roman" pitchFamily="18" charset="0"/>
                <a:cs typeface="Times New Roman" pitchFamily="18" charset="0"/>
              </a:rPr>
              <a:t>Р. Т.: </a:t>
            </a:r>
            <a:r>
              <a:rPr lang="en-US" sz="8800" b="1" i="1" u="sng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88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Урок 47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эдик\Desktop\slide_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7781926" cy="583723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C:\Users\эдик\Desktop\3857709-36a261fecae5d7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3429000"/>
            <a:ext cx="3429000" cy="3429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spc="300" dirty="0" smtClean="0">
                <a:solidFill>
                  <a:srgbClr val="0070C0"/>
                </a:solidFill>
              </a:rPr>
              <a:t>Оценивание</a:t>
            </a:r>
            <a:endParaRPr lang="ru-RU" sz="5400" b="1" spc="300" dirty="0">
              <a:solidFill>
                <a:srgbClr val="0070C0"/>
              </a:solidFill>
            </a:endParaRPr>
          </a:p>
        </p:txBody>
      </p:sp>
      <p:pic>
        <p:nvPicPr>
          <p:cNvPr id="12294" name="Picture 6" descr="C:\Users\эдик\Desktop\1312309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836712"/>
            <a:ext cx="3291736" cy="2797976"/>
          </a:xfrm>
          <a:prstGeom prst="rect">
            <a:avLst/>
          </a:prstGeom>
          <a:noFill/>
        </p:spPr>
      </p:pic>
      <p:pic>
        <p:nvPicPr>
          <p:cNvPr id="12296" name="Picture 8" descr="C:\Users\эдик\Desktop\пять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692696"/>
            <a:ext cx="2857500" cy="2638425"/>
          </a:xfrm>
          <a:prstGeom prst="rect">
            <a:avLst/>
          </a:prstGeom>
          <a:noFill/>
        </p:spPr>
      </p:pic>
      <p:pic>
        <p:nvPicPr>
          <p:cNvPr id="12297" name="Picture 9" descr="C:\Users\эдик\Desktop\3857696-ef2bed2610e0b5b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257600"/>
            <a:ext cx="4248472" cy="331236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эдик\Desktop\2ee17d0f0d9dc3e82783de2fea2bef7aca38ef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620688"/>
            <a:ext cx="7762056" cy="599724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эдик\Desktop\img_user_file_546cc3068ba0b_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4624"/>
            <a:ext cx="8964488" cy="68133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00B0F0"/>
                </a:solidFill>
              </a:rPr>
              <a:t>Thank you for the lesson</a:t>
            </a:r>
            <a:endParaRPr lang="ru-RU" sz="4800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эдик\Desktop\img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846559"/>
            <a:ext cx="6681919" cy="5011441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эдик\Desktop\982c809b3b94a3abb905bf631c3ea8d6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84784"/>
            <a:ext cx="6336704" cy="525658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547664" y="188640"/>
            <a:ext cx="56166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Речевая зарядка</a:t>
            </a:r>
            <a:endParaRPr lang="ru-RU" sz="54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1 лицо</a:t>
            </a:r>
            <a:endParaRPr lang="ru-RU" dirty="0"/>
          </a:p>
        </p:txBody>
      </p:sp>
      <p:sp>
        <p:nvSpPr>
          <p:cNvPr id="18" name="Содержимое 17"/>
          <p:cNvSpPr>
            <a:spLocks noGrp="1"/>
          </p:cNvSpPr>
          <p:nvPr>
            <p:ph sz="half" idx="2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>
              <a:bevelB w="38100" h="38100"/>
            </a:sp3d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9600" dirty="0" smtClean="0"/>
              <a:t>     </a:t>
            </a:r>
            <a:r>
              <a:rPr lang="en-US" sz="9600" dirty="0" smtClean="0">
                <a:solidFill>
                  <a:srgbClr val="FF0000"/>
                </a:solidFill>
              </a:rPr>
              <a:t>I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9600" dirty="0" smtClean="0"/>
              <a:t>     </a:t>
            </a:r>
            <a:r>
              <a:rPr lang="ru-RU" sz="9600" dirty="0" smtClean="0">
                <a:solidFill>
                  <a:srgbClr val="00B0F0"/>
                </a:solidFill>
              </a:rPr>
              <a:t>я</a:t>
            </a:r>
            <a:endParaRPr lang="ru-RU" sz="9600" dirty="0">
              <a:solidFill>
                <a:srgbClr val="00B0F0"/>
              </a:solidFill>
            </a:endParaRPr>
          </a:p>
        </p:txBody>
      </p:sp>
      <p:pic>
        <p:nvPicPr>
          <p:cNvPr id="4100" name="Содержимое 20" descr="http://englishsubject.ru/wp-content/uploads/2012/07/%D0%BB%D0%B8%D1%87%D0%BD%D1%8B%D0%B5_%D0%BC%D0%B5%D1%81%D1%82%D0%BE%D0%B8%D0%BC%D0%B5%D0%BD%D0%B8%D1%8F_lichnye_mestoimeniya.jpg"/>
          <p:cNvPicPr>
            <a:picLocks noGrp="1"/>
          </p:cNvPicPr>
          <p:nvPr>
            <p:ph sz="half" idx="1"/>
          </p:nvPr>
        </p:nvPicPr>
        <p:blipFill>
          <a:blip r:embed="rId2" cstate="print">
            <a:lum bright="-10000" contrast="40000"/>
          </a:blip>
          <a:srcRect l="12833" t="12820" r="64648" b="59486"/>
          <a:stretch>
            <a:fillRect/>
          </a:stretch>
        </p:blipFill>
        <p:spPr>
          <a:xfrm>
            <a:off x="1259632" y="1340768"/>
            <a:ext cx="2448272" cy="4104456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2 лицо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1124744"/>
            <a:ext cx="4028256" cy="5001419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z="9600" dirty="0" smtClean="0"/>
              <a:t>  </a:t>
            </a:r>
            <a:r>
              <a:rPr lang="ru-RU" sz="9600" dirty="0" smtClean="0"/>
              <a:t> </a:t>
            </a:r>
            <a:r>
              <a:rPr lang="en-US" sz="9600" dirty="0" smtClean="0">
                <a:solidFill>
                  <a:srgbClr val="FF33CC"/>
                </a:solidFill>
              </a:rPr>
              <a:t>you</a:t>
            </a:r>
          </a:p>
          <a:p>
            <a:pPr>
              <a:buFont typeface="Wingdings 2" pitchFamily="18" charset="2"/>
              <a:buNone/>
            </a:pPr>
            <a:r>
              <a:rPr lang="ru-RU" sz="9600" dirty="0" smtClean="0">
                <a:solidFill>
                  <a:srgbClr val="0066FF"/>
                </a:solidFill>
              </a:rPr>
              <a:t>    ты, </a:t>
            </a:r>
          </a:p>
        </p:txBody>
      </p:sp>
      <p:pic>
        <p:nvPicPr>
          <p:cNvPr id="5124" name="Содержимое 7" descr="http://englishsubject.ru/wp-content/uploads/2012/07/%D0%BB%D0%B8%D1%87%D0%BD%D1%8B%D0%B5_%D0%BC%D0%B5%D1%81%D1%82%D0%BE%D0%B8%D0%BC%D0%B5%D0%BD%D0%B8%D1%8F_lichnye_mestoimeniya.jpg"/>
          <p:cNvPicPr>
            <a:picLocks noGrp="1"/>
          </p:cNvPicPr>
          <p:nvPr>
            <p:ph sz="half" idx="2"/>
          </p:nvPr>
        </p:nvPicPr>
        <p:blipFill>
          <a:blip r:embed="rId2" cstate="print">
            <a:lum contrast="40000"/>
          </a:blip>
          <a:srcRect t="40343" r="64165" b="32478"/>
          <a:stretch>
            <a:fillRect/>
          </a:stretch>
        </p:blipFill>
        <p:spPr>
          <a:xfrm>
            <a:off x="5724129" y="1556792"/>
            <a:ext cx="2276872" cy="2943771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3 лицо</a:t>
            </a:r>
            <a:endParaRPr lang="ru-RU" dirty="0"/>
          </a:p>
        </p:txBody>
      </p:sp>
      <p:sp useBgFill="1"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z="9600" smtClean="0"/>
              <a:t>   </a:t>
            </a:r>
            <a:r>
              <a:rPr lang="en-US" sz="9600" smtClean="0">
                <a:solidFill>
                  <a:srgbClr val="CC0099"/>
                </a:solidFill>
              </a:rPr>
              <a:t>he</a:t>
            </a:r>
            <a:endParaRPr lang="ru-RU" sz="9600" smtClean="0">
              <a:solidFill>
                <a:srgbClr val="CC0099"/>
              </a:solidFill>
            </a:endParaRPr>
          </a:p>
          <a:p>
            <a:pPr>
              <a:buFont typeface="Wingdings 2" pitchFamily="18" charset="2"/>
              <a:buNone/>
            </a:pPr>
            <a:r>
              <a:rPr lang="en-US" sz="9600" smtClean="0"/>
              <a:t>   </a:t>
            </a:r>
            <a:r>
              <a:rPr lang="ru-RU" sz="9600" smtClean="0">
                <a:solidFill>
                  <a:srgbClr val="0000FF"/>
                </a:solidFill>
              </a:rPr>
              <a:t>он</a:t>
            </a:r>
          </a:p>
        </p:txBody>
      </p:sp>
      <p:pic>
        <p:nvPicPr>
          <p:cNvPr id="6148" name="Содержимое 8" descr="http://samlib.ru/img/s/smirnowa_m/litsa/pif-lider_1_molodoj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528" y="1412776"/>
            <a:ext cx="4104456" cy="4536504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3 лицо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z="9600" smtClean="0"/>
              <a:t>   </a:t>
            </a:r>
            <a:r>
              <a:rPr lang="en-US" sz="9600" smtClean="0">
                <a:solidFill>
                  <a:srgbClr val="FF5050"/>
                </a:solidFill>
              </a:rPr>
              <a:t>she</a:t>
            </a:r>
          </a:p>
          <a:p>
            <a:pPr>
              <a:buFont typeface="Wingdings 2" pitchFamily="18" charset="2"/>
              <a:buNone/>
            </a:pPr>
            <a:r>
              <a:rPr lang="en-US" sz="9600" smtClean="0"/>
              <a:t>   </a:t>
            </a:r>
            <a:r>
              <a:rPr lang="ru-RU" sz="9600" smtClean="0">
                <a:solidFill>
                  <a:srgbClr val="6699FF"/>
                </a:solidFill>
              </a:rPr>
              <a:t>она</a:t>
            </a:r>
          </a:p>
        </p:txBody>
      </p:sp>
      <p:pic>
        <p:nvPicPr>
          <p:cNvPr id="7172" name="Содержимое 8" descr="http://s018.radikal.ru/i502/1201/37/40298dc68105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99592" y="1484784"/>
            <a:ext cx="3168352" cy="4176464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3 лицо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en-US" sz="9600" smtClean="0">
                <a:solidFill>
                  <a:srgbClr val="FF5050"/>
                </a:solidFill>
              </a:rPr>
              <a:t>it</a:t>
            </a:r>
          </a:p>
          <a:p>
            <a:pPr algn="ctr">
              <a:buFont typeface="Wingdings 2" pitchFamily="18" charset="2"/>
              <a:buNone/>
            </a:pPr>
            <a:r>
              <a:rPr lang="ru-RU" sz="8800" smtClean="0">
                <a:solidFill>
                  <a:srgbClr val="9966FF"/>
                </a:solidFill>
              </a:rPr>
              <a:t>он, она, оно</a:t>
            </a:r>
          </a:p>
        </p:txBody>
      </p:sp>
      <p:pic>
        <p:nvPicPr>
          <p:cNvPr id="8196" name="Содержимое 10" descr="http://t1.gstatic.com/images?q=tbn:ANd9GcRdLyqY1AzijbUKerkN0p8BJhEZCRnCphx5e6H9lULwojZeYD5W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786563" y="3786188"/>
            <a:ext cx="1785937" cy="1714500"/>
          </a:xfrm>
        </p:spPr>
      </p:pic>
      <p:pic>
        <p:nvPicPr>
          <p:cNvPr id="8197" name="Рисунок 12" descr="4. медицинская справка.  Для зачисления в 10 класс нужно. 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0" y="2143125"/>
            <a:ext cx="1571625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161</Words>
  <Application>Microsoft Office PowerPoint</Application>
  <PresentationFormat>Экран (4:3)</PresentationFormat>
  <Paragraphs>40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1 лицо</vt:lpstr>
      <vt:lpstr>2 лицо</vt:lpstr>
      <vt:lpstr>3 лицо</vt:lpstr>
      <vt:lpstr>3 лицо</vt:lpstr>
      <vt:lpstr>3 лицо</vt:lpstr>
      <vt:lpstr>1 лицо</vt:lpstr>
      <vt:lpstr>2 лицо</vt:lpstr>
      <vt:lpstr>3 лицо</vt:lpstr>
      <vt:lpstr>Тренировка грамматического материала</vt:lpstr>
      <vt:lpstr>Слайд 14</vt:lpstr>
      <vt:lpstr>Физминутка</vt:lpstr>
      <vt:lpstr>Let’s remember</vt:lpstr>
      <vt:lpstr>Let’s play.  Listen to me</vt:lpstr>
      <vt:lpstr>What is missing?</vt:lpstr>
      <vt:lpstr>Слайд 19</vt:lpstr>
      <vt:lpstr>Read the sentences and say the number the suitable pictures</vt:lpstr>
      <vt:lpstr>Слайд 21</vt:lpstr>
      <vt:lpstr>Слайд 22</vt:lpstr>
      <vt:lpstr>Слайд 23</vt:lpstr>
      <vt:lpstr>Оценивание</vt:lpstr>
      <vt:lpstr>Слайд 25</vt:lpstr>
      <vt:lpstr>Слайд 26</vt:lpstr>
      <vt:lpstr>Thank you for the lesson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эдик</dc:creator>
  <cp:lastModifiedBy>эдик</cp:lastModifiedBy>
  <cp:revision>19</cp:revision>
  <dcterms:created xsi:type="dcterms:W3CDTF">2017-04-01T13:31:32Z</dcterms:created>
  <dcterms:modified xsi:type="dcterms:W3CDTF">2017-04-03T18:32:42Z</dcterms:modified>
</cp:coreProperties>
</file>