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6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3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1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0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51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1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9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7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0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9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1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D89B4E-C854-4008-B8D5-1B4E1FFFAA9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E0E8D-905B-4C03-B7B0-D4E021F9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59525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Лексическое значение слов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Синонимы. Антонимы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3394" y="5029200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Турушева</a:t>
            </a:r>
            <a:r>
              <a:rPr lang="ru-RU" dirty="0" smtClean="0"/>
              <a:t> Л.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46" y="472786"/>
            <a:ext cx="10231582" cy="57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9" y="290946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урока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311" y="2161309"/>
            <a:ext cx="5685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дневники. Записываем домашнее </a:t>
            </a:r>
          </a:p>
          <a:p>
            <a:pPr algn="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98" y="2884584"/>
            <a:ext cx="4217222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256" y="436418"/>
            <a:ext cx="1059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АНТРАКТ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09255"/>
            <a:ext cx="93933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Краткий перерыв между действиями спектакля или отделениями концерта, циркового представления, какого-н. зрелища. 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6" y="4239491"/>
            <a:ext cx="10162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Небольшое музыкальное произведение для исполнения между двумя действиями оперы, пьесы. Музыкальный а.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644236"/>
            <a:ext cx="2763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а,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72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12" y="436419"/>
            <a:ext cx="11315988" cy="17525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синонимы к слову АНТРАКТ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6164" y="2805545"/>
            <a:ext cx="7211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Перерыв, передышка, перемена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такое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5" y="2597727"/>
            <a:ext cx="1107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слова одной части речи (часто), которые пишутся по – разному, 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имеют близкое лексическое значение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тексте найдите синонимы, выпишите их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183" y="2438399"/>
            <a:ext cx="108273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ели. Куда бы Юрка ни смотрел, он видел, как за стеклами витрин, на базаре, на пляже, стоя, на ходу, люди жевали и жевали. Завтракали, обедали, ужинали, подкреплялись, заправлялись, рубали, лопали, жрали…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598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493" y="2680854"/>
            <a:ext cx="10018713" cy="1752599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Немой диктант: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09" y="295707"/>
            <a:ext cx="7176655" cy="53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8" y="228600"/>
            <a:ext cx="10935854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11" y="191798"/>
            <a:ext cx="8372698" cy="62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78</TotalTime>
  <Words>156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Параллакс</vt:lpstr>
      <vt:lpstr>Тема урока: Как определить  Лексическое значение слов. Синонимы. Антонимы </vt:lpstr>
      <vt:lpstr>Презентация PowerPoint</vt:lpstr>
      <vt:lpstr>Подберите синонимы к слову АНТРАКТ</vt:lpstr>
      <vt:lpstr>А что такое СИНОНИМЫ ?</vt:lpstr>
      <vt:lpstr>В данном тексте найдите синонимы, выпишите их</vt:lpstr>
      <vt:lpstr>Немой диктант: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итоги урока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Пятнадцатое ноября. Классная работа.</dc:title>
  <dc:creator>Людмила Васильевна</dc:creator>
  <cp:lastModifiedBy>Людмила Васильевна</cp:lastModifiedBy>
  <cp:revision>20</cp:revision>
  <dcterms:created xsi:type="dcterms:W3CDTF">2021-11-10T13:07:08Z</dcterms:created>
  <dcterms:modified xsi:type="dcterms:W3CDTF">2021-11-27T13:26:29Z</dcterms:modified>
</cp:coreProperties>
</file>