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3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6F6B77-F4DD-4248-B2CF-1FFBC1447094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677CAF-5148-449C-83EA-B9EEE2EF46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6F6B77-F4DD-4248-B2CF-1FFBC1447094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77CAF-5148-449C-83EA-B9EEE2EF46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6F6B77-F4DD-4248-B2CF-1FFBC1447094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77CAF-5148-449C-83EA-B9EEE2EF46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6F6B77-F4DD-4248-B2CF-1FFBC1447094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77CAF-5148-449C-83EA-B9EEE2EF461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6F6B77-F4DD-4248-B2CF-1FFBC1447094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77CAF-5148-449C-83EA-B9EEE2EF461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6F6B77-F4DD-4248-B2CF-1FFBC1447094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77CAF-5148-449C-83EA-B9EEE2EF461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6F6B77-F4DD-4248-B2CF-1FFBC1447094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77CAF-5148-449C-83EA-B9EEE2EF461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6F6B77-F4DD-4248-B2CF-1FFBC1447094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77CAF-5148-449C-83EA-B9EEE2EF461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6F6B77-F4DD-4248-B2CF-1FFBC1447094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77CAF-5148-449C-83EA-B9EEE2EF46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E6F6B77-F4DD-4248-B2CF-1FFBC1447094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77CAF-5148-449C-83EA-B9EEE2EF461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6F6B77-F4DD-4248-B2CF-1FFBC1447094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677CAF-5148-449C-83EA-B9EEE2EF461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E6F6B77-F4DD-4248-B2CF-1FFBC1447094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2677CAF-5148-449C-83EA-B9EEE2EF461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РУССКОГО ЯЗЫКА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«Третье склонение имён существительных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класс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3789040"/>
            <a:ext cx="5256584" cy="180020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учитель начальных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классов МОШ 1 -111ст. № 49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Костинская Н.А.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13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8280920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806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872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0892" y="548680"/>
            <a:ext cx="8458200" cy="1584176"/>
          </a:xfrm>
        </p:spPr>
        <p:txBody>
          <a:bodyPr>
            <a:normAutofit/>
          </a:bodyPr>
          <a:lstStyle/>
          <a:p>
            <a:pPr algn="just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ДЕВИЗ ДНЯ: 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</a:rPr>
              <a:t>«Мы умеем, хотим, научимся, изучим.»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003" y="3140968"/>
            <a:ext cx="4320480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403" y="3293368"/>
            <a:ext cx="4320480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55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9796" y="5661248"/>
            <a:ext cx="7772400" cy="89365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60648"/>
            <a:ext cx="8458200" cy="4850854"/>
          </a:xfrm>
        </p:spPr>
        <p:txBody>
          <a:bodyPr>
            <a:normAutofit/>
          </a:bodyPr>
          <a:lstStyle/>
          <a:p>
            <a:pPr marL="742950" indent="-742950" algn="ctr">
              <a:buAutoNum type="arabicPeriod"/>
            </a:pP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Блиц 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опрос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Часть речи, которая обозначает предмет и отвечает на вопросы кто? что?</a:t>
            </a:r>
          </a:p>
          <a:p>
            <a:pPr algn="l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Имя существительное изменяется по … и …</a:t>
            </a:r>
          </a:p>
          <a:p>
            <a:pPr algn="l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Сколько падежей в русском языке?</a:t>
            </a:r>
          </a:p>
          <a:p>
            <a:pPr algn="l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Какой падеж никогда не употребляется с предлогами?</a:t>
            </a:r>
          </a:p>
          <a:p>
            <a:pPr algn="l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l">
              <a:buAutoNum type="arabicPeriod"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797152"/>
            <a:ext cx="2808312" cy="1746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332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/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Определите падеж существительного 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на речке?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Назовите предлоги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В.п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На какие вопросы отвечает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Д.п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.?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Каким членом предложения являются существительные в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И.п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.?</a:t>
            </a:r>
          </a:p>
          <a:p>
            <a:pPr marL="742950" indent="-742950">
              <a:buAutoNum type="arabicPeriod"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050" name="Picture 2" descr="http://klub-drug.ru/wp-content/uploads/2011/04/C59B9269-90BD-4703-8FAB-465E1C56F35D_school1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941168"/>
            <a:ext cx="1257300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08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печь               ж. р.     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помощь        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ж. р.     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тетрадь          ж. р. 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оль               ж. р.  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431044" y="1824725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424179" y="2564904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465743" y="3329461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465743" y="4005064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987" y="4869160"/>
            <a:ext cx="2440657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690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 Определить начальную форму имени существительного (именительный падеж единственного числа).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Определить род, выделить окончание.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По роду и окончанию в начальной форме определить склонение.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Алгоритм определения склонения </a:t>
            </a:r>
            <a:r>
              <a:rPr lang="ru-RU" sz="40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имени существительного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24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1259632" y="19168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2699792" y="19168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4067944" y="19168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5724128" y="190760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7020272" y="18775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7463503" y="278978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7509476" y="40359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7579061" y="52600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6665655" y="543153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0800000">
            <a:off x="5493255" y="54363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0800000">
            <a:off x="4283968" y="543153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3107212" y="537307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0800000">
            <a:off x="1706515" y="540643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16200000">
            <a:off x="770428" y="507625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16200000">
            <a:off x="706951" y="40274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16200000">
            <a:off x="680512" y="281372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16200000">
            <a:off x="3794763" y="302666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18731023">
            <a:off x="4722251" y="325900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4514600" y="40658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4888733">
            <a:off x="3825235" y="466951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9731848">
            <a:off x="2771052" y="42067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13661649">
            <a:off x="2873122" y="327899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04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25000" lnSpcReduction="20000"/>
          </a:bodyPr>
          <a:lstStyle/>
          <a:p>
            <a:endParaRPr lang="ru-RU" b="1" dirty="0" smtClean="0"/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 Определи тип склонения существительных. Стрелками укажи правильный ответ.</a:t>
            </a:r>
          </a:p>
          <a:p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Земля                                                                  1склонение                        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Лень     </a:t>
            </a:r>
            <a:endParaRPr lang="ru-RU" sz="9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                                                        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Дуб                                                                       2склонение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Мышь                                                              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                                                                              3склонение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№2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Определи тип склонения по его признакам.</a:t>
            </a:r>
          </a:p>
          <a:p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М.р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., нулевое окончание;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ср.р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., 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-о,-е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- ____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Ж.р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., нулевое окончание с ь знаком на конце ________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Ж.р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м.р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.,-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а,-я - 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(</a:t>
            </a:r>
            <a:endParaRPr lang="ru-RU" sz="9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                                                               </a:t>
            </a:r>
          </a:p>
          <a:p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34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75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75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75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75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75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75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75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75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75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073394"/>
              </p:ext>
            </p:extLst>
          </p:nvPr>
        </p:nvGraphicFramePr>
        <p:xfrm>
          <a:off x="755576" y="1916832"/>
          <a:ext cx="8229600" cy="39692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2016224"/>
                <a:gridCol w="2016224"/>
                <a:gridCol w="1820888"/>
              </a:tblGrid>
              <a:tr h="110412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Склонение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1-е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2-е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3-е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Род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Женский</a:t>
                      </a:r>
                    </a:p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Мужской 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Мужской</a:t>
                      </a:r>
                    </a:p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</a:t>
                      </a:r>
                    </a:p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Женский 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412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Окончание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-а, -я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-о, -е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16997" y="-457200"/>
            <a:ext cx="324036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12360" y="4731391"/>
            <a:ext cx="324036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436096" y="4731391"/>
            <a:ext cx="324036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812360" y="4773018"/>
            <a:ext cx="324036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25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</TotalTime>
  <Words>157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УРОК РУССКОГО ЯЗЫКА Тема: «Третье склонение имён существительных» 4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Алгоритм определения склонения имени существительного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Тема «Третье склонение имён существительных»</dc:title>
  <dc:creator>user</dc:creator>
  <cp:lastModifiedBy>user</cp:lastModifiedBy>
  <cp:revision>13</cp:revision>
  <dcterms:created xsi:type="dcterms:W3CDTF">2016-11-16T17:54:08Z</dcterms:created>
  <dcterms:modified xsi:type="dcterms:W3CDTF">2016-11-27T21:05:40Z</dcterms:modified>
</cp:coreProperties>
</file>