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C6CDF-C1EA-4592-96C5-B381BA9DB6AA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9237-EC88-4EC2-9552-F74BF9789D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89237-EC88-4EC2-9552-F74BF9789D2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89237-EC88-4EC2-9552-F74BF9789D2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Олимпиада по литературе в 3 классе по теме: «Устное народное творчество»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600" y="3886200"/>
            <a:ext cx="3962400" cy="1752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Терехина Н.М.</a:t>
            </a:r>
          </a:p>
          <a:p>
            <a:pPr algn="just"/>
            <a:r>
              <a:rPr lang="ru-RU" dirty="0" smtClean="0"/>
              <a:t>учитель начальных классов, г. Богданович.</a:t>
            </a:r>
          </a:p>
          <a:p>
            <a:r>
              <a:rPr lang="ru-RU" dirty="0" smtClean="0"/>
              <a:t>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. </a:t>
            </a:r>
            <a:r>
              <a:rPr lang="ru-RU" sz="4000" b="1" dirty="0" smtClean="0"/>
              <a:t>Как называется жанр повествования о русских богатырях?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4400" dirty="0" smtClean="0"/>
              <a:t>А) былина        </a:t>
            </a:r>
            <a:r>
              <a:rPr lang="ru-RU" sz="4400" dirty="0" smtClean="0"/>
              <a:t> </a:t>
            </a:r>
            <a:r>
              <a:rPr lang="ru-RU" sz="4400" dirty="0" smtClean="0"/>
              <a:t>Б) сага </a:t>
            </a:r>
            <a:endParaRPr lang="ru-RU" sz="4400" dirty="0" smtClean="0"/>
          </a:p>
          <a:p>
            <a:pPr algn="just">
              <a:buNone/>
            </a:pPr>
            <a:r>
              <a:rPr lang="ru-RU" sz="4400" dirty="0" smtClean="0"/>
              <a:t>В</a:t>
            </a:r>
            <a:r>
              <a:rPr lang="ru-RU" sz="4400" dirty="0" smtClean="0"/>
              <a:t>) сказка         </a:t>
            </a:r>
            <a:r>
              <a:rPr lang="ru-RU" sz="4400" dirty="0" smtClean="0"/>
              <a:t>  </a:t>
            </a:r>
            <a:r>
              <a:rPr lang="ru-RU" sz="4400" dirty="0" smtClean="0"/>
              <a:t>Г) роман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smtClean="0"/>
              <a:t>2. Выбери имена богатырей, изображённых на картине В.М. Васнецова «Три богатыря»: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76800" y="1143000"/>
            <a:ext cx="38100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А</a:t>
            </a:r>
            <a:r>
              <a:rPr lang="ru-RU" sz="2800" dirty="0" smtClean="0"/>
              <a:t>) Добрыня Никитич, Илья Муромец, Никита Кожемяка</a:t>
            </a:r>
          </a:p>
          <a:p>
            <a:pPr algn="just">
              <a:buNone/>
            </a:pPr>
            <a:r>
              <a:rPr lang="ru-RU" sz="2800" dirty="0" smtClean="0"/>
              <a:t>Б) Алёша Попович, Добрыня Никитич, Илья Муромец</a:t>
            </a:r>
          </a:p>
          <a:p>
            <a:pPr algn="just">
              <a:buNone/>
            </a:pPr>
            <a:r>
              <a:rPr lang="ru-RU" sz="2800" dirty="0" smtClean="0"/>
              <a:t>В) Алёша Попович, Илья Муромец, </a:t>
            </a:r>
            <a:r>
              <a:rPr lang="ru-RU" sz="2800" dirty="0" err="1" smtClean="0"/>
              <a:t>Микита</a:t>
            </a:r>
            <a:r>
              <a:rPr lang="ru-RU" sz="2800" dirty="0" smtClean="0"/>
              <a:t> </a:t>
            </a:r>
            <a:r>
              <a:rPr lang="ru-RU" sz="2800" dirty="0" err="1" smtClean="0"/>
              <a:t>Селянинович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Г) Добрыня Никитич, </a:t>
            </a:r>
            <a:r>
              <a:rPr lang="ru-RU" sz="2800" dirty="0" err="1" smtClean="0"/>
              <a:t>Микита</a:t>
            </a:r>
            <a:r>
              <a:rPr lang="ru-RU" sz="2800" dirty="0" smtClean="0"/>
              <a:t> </a:t>
            </a:r>
            <a:r>
              <a:rPr lang="ru-RU" sz="2800" dirty="0" err="1" smtClean="0"/>
              <a:t>Селянинович</a:t>
            </a:r>
            <a:r>
              <a:rPr lang="ru-RU" sz="2800" dirty="0" smtClean="0"/>
              <a:t>, Никита Кожемяка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D:\БАБУШКИНА РАБОТА\картинки\bogat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64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Выбери лишнее название рассказа, автором которого не является К. Ушинский.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4600" y="1752599"/>
            <a:ext cx="4038600" cy="312420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А) Плутишка </a:t>
            </a:r>
            <a:r>
              <a:rPr lang="ru-RU" sz="4000" dirty="0" smtClean="0"/>
              <a:t>кот</a:t>
            </a:r>
          </a:p>
          <a:p>
            <a:pPr algn="just">
              <a:buNone/>
            </a:pPr>
            <a:r>
              <a:rPr lang="ru-RU" sz="4000" dirty="0" smtClean="0"/>
              <a:t>Б</a:t>
            </a:r>
            <a:r>
              <a:rPr lang="ru-RU" sz="4000" dirty="0" smtClean="0"/>
              <a:t>) Кот </a:t>
            </a:r>
            <a:r>
              <a:rPr lang="ru-RU" sz="4000" dirty="0" smtClean="0"/>
              <a:t>Васька</a:t>
            </a:r>
          </a:p>
          <a:p>
            <a:pPr algn="just">
              <a:buNone/>
            </a:pPr>
            <a:r>
              <a:rPr lang="ru-RU" sz="4000" dirty="0" smtClean="0"/>
              <a:t>В</a:t>
            </a:r>
            <a:r>
              <a:rPr lang="ru-RU" sz="4000" dirty="0" smtClean="0"/>
              <a:t>) Утренние </a:t>
            </a:r>
            <a:r>
              <a:rPr lang="ru-RU" sz="4000" dirty="0" smtClean="0"/>
              <a:t>лучи</a:t>
            </a:r>
          </a:p>
          <a:p>
            <a:pPr algn="just">
              <a:buNone/>
            </a:pPr>
            <a:r>
              <a:rPr lang="ru-RU" sz="4000" dirty="0" smtClean="0"/>
              <a:t>Г</a:t>
            </a:r>
            <a:r>
              <a:rPr lang="ru-RU" sz="4000" dirty="0" smtClean="0"/>
              <a:t>) Ёж-спаситель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Выбери лишнее животное, которое не является героем сказки братьев Гримм «</a:t>
            </a:r>
            <a:r>
              <a:rPr lang="ru-RU" sz="2800" b="1" dirty="0" err="1" smtClean="0"/>
              <a:t>Бременские</a:t>
            </a:r>
            <a:r>
              <a:rPr lang="ru-RU" sz="2800" b="1" dirty="0" smtClean="0"/>
              <a:t> музыканты</a:t>
            </a:r>
            <a:r>
              <a:rPr lang="ru-RU" sz="2800" b="1" dirty="0" smtClean="0"/>
              <a:t>»: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а)                     б)                   в)                            г)</a:t>
            </a:r>
            <a:endParaRPr lang="ru-RU" sz="2800" dirty="0"/>
          </a:p>
        </p:txBody>
      </p:sp>
      <p:pic>
        <p:nvPicPr>
          <p:cNvPr id="4" name="Содержимое 3" descr="D:\БАБУШКИНА РАБОТА\картинки\68217563_05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2209800" cy="228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БАБУШКИНА РАБОТА\картинки\13942_255aca24ae9fc4cf3b1ada1f76bda70d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19812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БАБУШКИНА РАБОТА\картинки\laughing-10277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5052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БАБУШКИНА РАБОТА\картинки\Bratya-Grimm-2ykmbpdzntgozr61srzbi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429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3429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/>
              <a:t>О какой птичке упоминается в стихотворении В. Жуковского</a:t>
            </a:r>
            <a:r>
              <a:rPr lang="ru-RU" sz="3100" b="1" dirty="0" smtClean="0"/>
              <a:t>?           </a:t>
            </a:r>
            <a:r>
              <a:rPr lang="ru-RU" sz="3600" dirty="0" smtClean="0"/>
              <a:t>Эта </a:t>
            </a:r>
            <a:r>
              <a:rPr lang="ru-RU" sz="3600" dirty="0" smtClean="0"/>
              <a:t>птичка утром </a:t>
            </a:r>
            <a:r>
              <a:rPr lang="ru-RU" sz="3600" dirty="0" smtClean="0"/>
              <a:t>вешним</a:t>
            </a:r>
            <a:br>
              <a:rPr lang="ru-RU" sz="3600" dirty="0" smtClean="0"/>
            </a:br>
            <a:r>
              <a:rPr lang="ru-RU" sz="3600" dirty="0" smtClean="0"/>
              <a:t> 			  Над </a:t>
            </a:r>
            <a:r>
              <a:rPr lang="ru-RU" sz="3600" dirty="0" smtClean="0"/>
              <a:t>полями так поёт!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		  И </a:t>
            </a:r>
            <a:r>
              <a:rPr lang="ru-RU" sz="3600" dirty="0" smtClean="0"/>
              <a:t>народ наш птичку </a:t>
            </a:r>
            <a:r>
              <a:rPr lang="ru-RU" sz="3600" dirty="0" smtClean="0"/>
              <a:t>эту</a:t>
            </a:r>
            <a:br>
              <a:rPr lang="ru-RU" sz="3600" dirty="0" smtClean="0"/>
            </a:br>
            <a:r>
              <a:rPr lang="ru-RU" sz="3600" dirty="0" smtClean="0"/>
              <a:t>					 </a:t>
            </a:r>
            <a:r>
              <a:rPr lang="ru-RU" sz="3600" dirty="0" smtClean="0"/>
              <a:t>… назовёт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>        А)              Б)                     В)                              Г)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:\БАБУШКИНА РАБОТА\картинки\1239725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БАБУШКИНА РАБОТА\картинки\archerslarkcheri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БАБУШКИНА РАБОТА\картинки\1088568_1618-150x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9624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БАБУШКИНА РАБОТА\картинки\lastochka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5814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Установи соответствие между портретами авторов и названиями их произведений: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1"/>
            <a:ext cx="2971800" cy="54863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а) Моя </a:t>
            </a:r>
            <a:r>
              <a:rPr lang="ru-RU" dirty="0" smtClean="0"/>
              <a:t>сестра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б)Утренние </a:t>
            </a:r>
            <a:r>
              <a:rPr lang="ru-RU" dirty="0" smtClean="0"/>
              <a:t>лучи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в)Руслан </a:t>
            </a:r>
            <a:r>
              <a:rPr lang="ru-RU" dirty="0" smtClean="0"/>
              <a:t>и </a:t>
            </a:r>
            <a:r>
              <a:rPr lang="ru-RU" dirty="0" smtClean="0"/>
              <a:t>Людмила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г</a:t>
            </a:r>
            <a:r>
              <a:rPr lang="ru-RU" dirty="0" smtClean="0"/>
              <a:t>) Старый гриб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D:\БАБУШКИНА РАБОТА\картинки\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14400"/>
            <a:ext cx="195670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БАБУШКИНА РАБОТА\картинки\50d7fc365e02658ab9d835762813cda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219200"/>
            <a:ext cx="2286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БАБУШКИНА РАБОТА\картинки\70-50.--0.1-1000x1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20040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БАБУШКИНА РАБОТА\картинки\1355594018-1208025-www.nevsepic.com.u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962400"/>
            <a:ext cx="2362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Из чего дед и баба в русской народной сказке слепили себе дочку, которая растаяла?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514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А</a:t>
            </a:r>
            <a:r>
              <a:rPr lang="ru-RU" dirty="0" smtClean="0"/>
              <a:t>) </a:t>
            </a:r>
            <a:r>
              <a:rPr lang="ru-RU" dirty="0" smtClean="0"/>
              <a:t>тесто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Б</a:t>
            </a:r>
            <a:r>
              <a:rPr lang="ru-RU" dirty="0" smtClean="0"/>
              <a:t>) </a:t>
            </a:r>
            <a:r>
              <a:rPr lang="ru-RU" dirty="0" smtClean="0"/>
              <a:t>песок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В)пластилин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Г) снег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D:\БАБУШКИНА РАБОТА\картинки\o_2Po82KLrN1TFU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752600"/>
            <a:ext cx="472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Как </a:t>
            </a:r>
            <a:r>
              <a:rPr lang="ru-RU" sz="3200" b="1" dirty="0" smtClean="0"/>
              <a:t>звали отца лисы из сказки К. Ушинского?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524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dirty="0" smtClean="0"/>
              <a:t>А) Иван                   </a:t>
            </a:r>
            <a:r>
              <a:rPr lang="ru-RU" dirty="0" smtClean="0"/>
              <a:t>          </a:t>
            </a:r>
            <a:r>
              <a:rPr lang="ru-RU" dirty="0" smtClean="0"/>
              <a:t>Б) Пётр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Патрикей</a:t>
            </a:r>
            <a:r>
              <a:rPr lang="ru-RU" dirty="0" smtClean="0"/>
              <a:t>                     Г) Илья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04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237</Words>
  <Application>Microsoft Office PowerPoint</Application>
  <PresentationFormat>Экран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Олимпиада по литературе в 3 классе по теме: «Устное народное творчество»</vt:lpstr>
      <vt:lpstr>. Как называется жанр повествования о русских богатырях? </vt:lpstr>
      <vt:lpstr>2. Выбери имена богатырей, изображённых на картине В.М. Васнецова «Три богатыря»:  </vt:lpstr>
      <vt:lpstr>Выбери лишнее название рассказа, автором которого не является К. Ушинский.</vt:lpstr>
      <vt:lpstr>Выбери лишнее животное, которое не является героем сказки братьев Гримм «Бременские музыканты»:           а)                     б)                   в)                            г)</vt:lpstr>
      <vt:lpstr>О какой птичке упоминается в стихотворении В. Жуковского?           Эта птичка утром вешним       Над полями так поёт!       И народ наш птичку эту       … назовёт.         А)              Б)                     В)                              Г) </vt:lpstr>
      <vt:lpstr>Установи соответствие между портретами авторов и названиями их произведений:</vt:lpstr>
      <vt:lpstr>Из чего дед и баба в русской народной сказке слепили себе дочку, которая растаяла?</vt:lpstr>
      <vt:lpstr>Как звали отца лисы из сказки К. Ушинского?  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Надя</cp:lastModifiedBy>
  <cp:revision>5</cp:revision>
  <dcterms:created xsi:type="dcterms:W3CDTF">2006-08-16T00:00:00Z</dcterms:created>
  <dcterms:modified xsi:type="dcterms:W3CDTF">2017-11-03T17:28:29Z</dcterms:modified>
</cp:coreProperties>
</file>