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9" r:id="rId2"/>
    <p:sldId id="257" r:id="rId3"/>
    <p:sldId id="273" r:id="rId4"/>
    <p:sldId id="275" r:id="rId5"/>
    <p:sldId id="274" r:id="rId6"/>
    <p:sldId id="277" r:id="rId7"/>
  </p:sldIdLst>
  <p:sldSz cx="9144000" cy="6858000" type="screen4x3"/>
  <p:notesSz cx="6742113" cy="9872663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A0A9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1" d="100"/>
          <a:sy n="71" d="100"/>
        </p:scale>
        <p:origin x="-19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DB0E0-3A01-4C53-AF9E-DEA84CB31937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BFA20-1F91-4782-A87B-83751AF5A3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3652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чка 3"/>
          <p:cNvSpPr/>
          <p:nvPr/>
        </p:nvSpPr>
        <p:spPr>
          <a:xfrm>
            <a:off x="228600" y="228600"/>
            <a:ext cx="8686800" cy="6400800"/>
          </a:xfrm>
          <a:prstGeom prst="plaqu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Батыс Қазақстан облысы</a:t>
            </a:r>
          </a:p>
          <a:p>
            <a:pPr algn="ctr"/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Теректі ауданы </a:t>
            </a:r>
          </a:p>
          <a:p>
            <a:pPr algn="ctr"/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Шаған  жалпы  орта білім беретін мектебі.</a:t>
            </a: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«Үш  тілді білу-жарқын  болашақ  бастауы »</a:t>
            </a:r>
          </a:p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(сайыс сабақ)</a:t>
            </a:r>
          </a:p>
          <a:p>
            <a:pPr algn="ctr"/>
            <a:endParaRPr lang="kk-KZ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2014-2015 оқу жылы</a:t>
            </a: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2920" y="750075"/>
            <a:ext cx="786099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Сабақтың мақсаты: </a:t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1.Оқушылардың тіл туралы танымдық деңгейін көтеру. </a:t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2.Жас ұрпақты ана тілінің қадір – қасиетін білуге шақыру; </a:t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3. Оқушылардың ой – өрісін кеңейтіп,сөздік қорын молайту. </a:t>
            </a:r>
          </a:p>
          <a:p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Түрі: танымдық сайыс  сабақ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Сұрақ-жауап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картинкаға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қарап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мәтін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құрастыру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Көрнекілік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тақта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слайд,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қима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қағаздар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Пәнаралық байланыс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ауыз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әдебиеті, шет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өнер,халық педагогикасы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331640" y="429309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І.Ұйымдастыру кезеңі.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Оқушылармен амандасып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зейінін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сабаққа аудару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Топқа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бөліну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І топ: </a:t>
            </a:r>
            <a:r>
              <a:rPr lang="kk-KZ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«а» сынып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ІІ  топ:  6 «ә»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ІІІ  топ: 6  «б»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482183"/>
            <a:ext cx="60579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«Үш  тілді білу-жарқын  болашақ  бастауы»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59003" y="3244334"/>
            <a:ext cx="3625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/>
              <a:t>Акдаулетова Қымбат Хабибуловна 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1123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Мазмұны: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692696"/>
            <a:ext cx="8915400" cy="864386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Сұарққа мақалмен жауап беру </a:t>
            </a:r>
          </a:p>
          <a:p>
            <a:pPr>
              <a:buFont typeface="+mj-lt"/>
              <a:buAutoNum type="arabicPeriod"/>
            </a:pP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«Қазақстан»  сөзіндегі әріптерден көп сөз ойлап тауып айту </a:t>
            </a:r>
          </a:p>
          <a:p>
            <a:pPr>
              <a:buFont typeface="+mj-lt"/>
              <a:buAutoNum type="arabicPeriod"/>
            </a:pP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Суретке қарап  мәтін құрау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5654" y="1412776"/>
            <a:ext cx="81915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«Мақал-сөздің атасы»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Қойылған сұрақтарға мақал-мәтелдермен жауап берулеңіз керек)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0997" y="1901983"/>
            <a:ext cx="8610600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1.Жыланды қалай інінен шығарамыз?</a:t>
            </a:r>
            <a:b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2.Инемен құдық қазуға бола ма?</a:t>
            </a:r>
            <a:b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3.Аппақ қарға бола ма?</a:t>
            </a:r>
            <a:b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4.Ең тәтті не?</a:t>
            </a:r>
            <a:b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5.Қар жана ма?</a:t>
            </a:r>
            <a:b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6.Оттан да  </a:t>
            </a: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ыстық не?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7.Тауық түс көре ме?</a:t>
            </a:r>
            <a:b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Үш байлықты ата?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Жұмсақ кірпі бола ма?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Түкіріктен көл құрала ма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11.Ер </a:t>
            </a:r>
            <a:r>
              <a:rPr lang="kk-KZ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қаруы неше</a:t>
            </a: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lang="en-US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kk-KZ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12.Көрдім,көрмедім </a:t>
            </a:r>
            <a:r>
              <a:rPr lang="kk-KZ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деген неше сөз</a:t>
            </a: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lang="en-US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kk-KZ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13.Отқа </a:t>
            </a:r>
            <a:r>
              <a:rPr lang="kk-KZ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түсіп күймеуге бола ма</a:t>
            </a: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lang="en-US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kk-KZ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kk-KZ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.Адамның қай мүшесі қорқақ,қай мүшесі батыр</a:t>
            </a: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lang="en-US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kk-KZ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5.Кімнен </a:t>
            </a:r>
            <a:r>
              <a:rPr lang="kk-KZ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кім жаман</a:t>
            </a: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lang="en-US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kk-KZ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16.Білгенің </a:t>
            </a:r>
            <a:r>
              <a:rPr lang="kk-KZ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қанша,білмегенің қанша</a:t>
            </a: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lang="en-US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kk-KZ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17.Шешеннің </a:t>
            </a:r>
            <a:r>
              <a:rPr lang="kk-KZ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тілі ,шебердің бізі ме?</a:t>
            </a:r>
            <a:br>
              <a:rPr lang="kk-KZ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kk-KZ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kk-KZ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kk-KZ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kk-KZ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kk-KZ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kk-KZ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kk-KZ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kk-KZ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dirty="0" smtClean="0">
                <a:latin typeface="Times New Roman" pitchFamily="18" charset="0"/>
                <a:cs typeface="Times New Roman" pitchFamily="18" charset="0"/>
              </a:rPr>
            </a:b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kk-KZ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75691" y="2380998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76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348880"/>
            <a:ext cx="8352928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sz="9600" b="1" dirty="0">
                <a:solidFill>
                  <a:srgbClr val="1A0A92"/>
                </a:solidFill>
                <a:latin typeface="Times New Roman" pitchFamily="18" charset="0"/>
                <a:cs typeface="Times New Roman" pitchFamily="18" charset="0"/>
              </a:rPr>
              <a:t>«Қазақстан» </a:t>
            </a:r>
            <a:endParaRPr lang="kk-KZ" sz="9600" b="1" dirty="0" smtClean="0">
              <a:solidFill>
                <a:srgbClr val="1A0A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6600" b="1" dirty="0" smtClean="0">
                <a:solidFill>
                  <a:srgbClr val="1A0A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сөзіндегі әріптерден көп сөз ойлап тауып айту </a:t>
            </a:r>
          </a:p>
        </p:txBody>
      </p:sp>
    </p:spTree>
    <p:extLst>
      <p:ext uri="{BB962C8B-B14F-4D97-AF65-F5344CB8AC3E}">
        <p14:creationId xmlns:p14="http://schemas.microsoft.com/office/powerpoint/2010/main" xmlns="" val="410049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fs00.infourok.ru/images/doc/272/277758/hello_html_4fc1b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701987"/>
            <a:ext cx="3987754" cy="290206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15896" y="135872"/>
            <a:ext cx="3112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Суретке қарап  мәтін құрау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s://im2-tub-kz.yandex.net/i?id=778e8aa71859656185d6987165ffcd66&amp;n=33&amp;h=215&amp;w=3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701988"/>
            <a:ext cx="4608512" cy="5897880"/>
          </a:xfrm>
          <a:prstGeom prst="rect">
            <a:avLst/>
          </a:prstGeom>
          <a:ln w="381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bsh.kz/userdata/news/3226/1YS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33056"/>
            <a:ext cx="3987754" cy="266681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ykRsSufORC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441"/>
            <a:ext cx="2987824" cy="2211462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nmUxSKQjSn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4832" y="2348880"/>
            <a:ext cx="2713312" cy="2211462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N0UN-xCjfH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-3938"/>
            <a:ext cx="2736304" cy="2211462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h0H0kqQ7yz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808" y="2348880"/>
            <a:ext cx="3002632" cy="2211462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VBAVvoF_tN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1" y="4751202"/>
            <a:ext cx="3131839" cy="2106797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KZHFsU4W0-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0946" y="2348880"/>
            <a:ext cx="3153054" cy="2211462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User\Desktop\kfco75hwxsU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25144"/>
            <a:ext cx="2987824" cy="2132856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User\Desktop\bsjdexs9h78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1" y="16441"/>
            <a:ext cx="3131840" cy="2191083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User\Desktop\HFBPpyqB58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4832" y="4725144"/>
            <a:ext cx="2713312" cy="2132856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37264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85</Words>
  <Application>Microsoft Office PowerPoint</Application>
  <PresentationFormat>Экран (4:3)</PresentationFormat>
  <Paragraphs>110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                                         І.Ұйымдастыру кезеңі. Оқушылармен амандасып зейінін сабаққа аудару.     Топқа бөліну: І топ:  6 «а» сынып  ІІ  топ:  6 «ә» сынып  ІІІ  топ: 6  «б» сынып     </vt:lpstr>
      <vt:lpstr>  Мазмұны: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Қызықты қазақ тілі әлемі  (танымдық сайыс сабақ)</dc:title>
  <dc:creator>LoGy</dc:creator>
  <cp:lastModifiedBy>user</cp:lastModifiedBy>
  <cp:revision>60</cp:revision>
  <cp:lastPrinted>2016-11-26T16:32:53Z</cp:lastPrinted>
  <dcterms:modified xsi:type="dcterms:W3CDTF">2017-01-25T18:44:49Z</dcterms:modified>
</cp:coreProperties>
</file>