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1" r:id="rId7"/>
    <p:sldId id="263" r:id="rId8"/>
    <p:sldId id="268" r:id="rId9"/>
    <p:sldId id="264" r:id="rId10"/>
    <p:sldId id="265" r:id="rId11"/>
    <p:sldId id="266" r:id="rId12"/>
    <p:sldId id="269" r:id="rId13"/>
    <p:sldId id="270" r:id="rId14"/>
    <p:sldId id="272" r:id="rId15"/>
    <p:sldId id="267" r:id="rId16"/>
    <p:sldId id="271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E5CA8-6290-426E-B0CF-823FE49C24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64C906-77BA-43B6-92B6-C203A358A1E1}">
      <dgm:prSet phldrT="[Текст]"/>
      <dgm:spPr/>
      <dgm:t>
        <a:bodyPr/>
        <a:lstStyle/>
        <a:p>
          <a:r>
            <a:rPr lang="ru-RU" dirty="0" smtClean="0"/>
            <a:t>РАСТЕНИЯ</a:t>
          </a:r>
          <a:endParaRPr lang="ru-RU" dirty="0"/>
        </a:p>
      </dgm:t>
    </dgm:pt>
    <dgm:pt modelId="{E999D902-CF59-46A6-BE12-7DB318534594}" type="parTrans" cxnId="{20F9B4A1-5B18-42FB-A53B-197B582F419E}">
      <dgm:prSet/>
      <dgm:spPr/>
      <dgm:t>
        <a:bodyPr/>
        <a:lstStyle/>
        <a:p>
          <a:endParaRPr lang="ru-RU"/>
        </a:p>
      </dgm:t>
    </dgm:pt>
    <dgm:pt modelId="{A52FC860-DE60-4E06-8421-EE700AC1C82F}" type="sibTrans" cxnId="{20F9B4A1-5B18-42FB-A53B-197B582F419E}">
      <dgm:prSet/>
      <dgm:spPr/>
      <dgm:t>
        <a:bodyPr/>
        <a:lstStyle/>
        <a:p>
          <a:endParaRPr lang="ru-RU"/>
        </a:p>
      </dgm:t>
    </dgm:pt>
    <dgm:pt modelId="{2AD9474E-BD3E-4D90-AE86-06E858BDD16E}">
      <dgm:prSet phldrT="[Текст]"/>
      <dgm:spPr/>
      <dgm:t>
        <a:bodyPr/>
        <a:lstStyle/>
        <a:p>
          <a:r>
            <a:rPr lang="ru-RU" dirty="0" smtClean="0"/>
            <a:t>Теплолюбивые</a:t>
          </a:r>
          <a:endParaRPr lang="ru-RU" dirty="0"/>
        </a:p>
      </dgm:t>
    </dgm:pt>
    <dgm:pt modelId="{57BB7689-378C-4C8C-A9AB-852440F4B419}" type="parTrans" cxnId="{49D7A999-076E-4DB5-B329-03A732A798A3}">
      <dgm:prSet/>
      <dgm:spPr/>
      <dgm:t>
        <a:bodyPr/>
        <a:lstStyle/>
        <a:p>
          <a:endParaRPr lang="ru-RU"/>
        </a:p>
      </dgm:t>
    </dgm:pt>
    <dgm:pt modelId="{A9977F36-3D9B-4D0D-81C0-37FACCDFC64C}" type="sibTrans" cxnId="{49D7A999-076E-4DB5-B329-03A732A798A3}">
      <dgm:prSet/>
      <dgm:spPr/>
      <dgm:t>
        <a:bodyPr/>
        <a:lstStyle/>
        <a:p>
          <a:endParaRPr lang="ru-RU"/>
        </a:p>
      </dgm:t>
    </dgm:pt>
    <dgm:pt modelId="{E2476766-9E8D-4C9E-8C5D-39A94110D811}">
      <dgm:prSet phldrT="[Текст]"/>
      <dgm:spPr/>
      <dgm:t>
        <a:bodyPr/>
        <a:lstStyle/>
        <a:p>
          <a:r>
            <a:rPr lang="ru-RU" dirty="0" smtClean="0"/>
            <a:t>Холодостойкие</a:t>
          </a:r>
          <a:endParaRPr lang="ru-RU" dirty="0"/>
        </a:p>
      </dgm:t>
    </dgm:pt>
    <dgm:pt modelId="{36CFD22E-435C-41C2-AB3A-0CD084CD6E04}" type="parTrans" cxnId="{F99010FE-4721-46AF-B814-8F811DB8CCDD}">
      <dgm:prSet/>
      <dgm:spPr/>
      <dgm:t>
        <a:bodyPr/>
        <a:lstStyle/>
        <a:p>
          <a:endParaRPr lang="ru-RU"/>
        </a:p>
      </dgm:t>
    </dgm:pt>
    <dgm:pt modelId="{12FBF742-BD45-4299-AD3F-0FDB2CA15396}" type="sibTrans" cxnId="{F99010FE-4721-46AF-B814-8F811DB8CCDD}">
      <dgm:prSet/>
      <dgm:spPr/>
      <dgm:t>
        <a:bodyPr/>
        <a:lstStyle/>
        <a:p>
          <a:endParaRPr lang="ru-RU"/>
        </a:p>
      </dgm:t>
    </dgm:pt>
    <dgm:pt modelId="{7A3137E0-C06D-4069-B5A6-2FF4F0CFA4AA}" type="pres">
      <dgm:prSet presAssocID="{851E5CA8-6290-426E-B0CF-823FE49C24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B868B1-9980-41DA-8A52-9B71AB281818}" type="pres">
      <dgm:prSet presAssocID="{1F64C906-77BA-43B6-92B6-C203A358A1E1}" presName="hierRoot1" presStyleCnt="0">
        <dgm:presLayoutVars>
          <dgm:hierBranch val="init"/>
        </dgm:presLayoutVars>
      </dgm:prSet>
      <dgm:spPr/>
    </dgm:pt>
    <dgm:pt modelId="{EB84028A-4259-454B-AD41-B05526839D11}" type="pres">
      <dgm:prSet presAssocID="{1F64C906-77BA-43B6-92B6-C203A358A1E1}" presName="rootComposite1" presStyleCnt="0"/>
      <dgm:spPr/>
    </dgm:pt>
    <dgm:pt modelId="{4349042D-4121-4109-B0CD-428D1F7B076F}" type="pres">
      <dgm:prSet presAssocID="{1F64C906-77BA-43B6-92B6-C203A358A1E1}" presName="rootText1" presStyleLbl="node0" presStyleIdx="0" presStyleCnt="1">
        <dgm:presLayoutVars>
          <dgm:chPref val="3"/>
        </dgm:presLayoutVars>
      </dgm:prSet>
      <dgm:spPr/>
    </dgm:pt>
    <dgm:pt modelId="{F1E3FC73-04D7-4378-BD53-E2117E0B8882}" type="pres">
      <dgm:prSet presAssocID="{1F64C906-77BA-43B6-92B6-C203A358A1E1}" presName="rootConnector1" presStyleLbl="node1" presStyleIdx="0" presStyleCnt="0"/>
      <dgm:spPr/>
    </dgm:pt>
    <dgm:pt modelId="{46BD6EA4-4CAE-49B4-A919-A9A087E35E06}" type="pres">
      <dgm:prSet presAssocID="{1F64C906-77BA-43B6-92B6-C203A358A1E1}" presName="hierChild2" presStyleCnt="0"/>
      <dgm:spPr/>
    </dgm:pt>
    <dgm:pt modelId="{0F97CF52-EFD7-4E8E-AB2D-0F56203ADA37}" type="pres">
      <dgm:prSet presAssocID="{57BB7689-378C-4C8C-A9AB-852440F4B419}" presName="Name37" presStyleLbl="parChTrans1D2" presStyleIdx="0" presStyleCnt="2"/>
      <dgm:spPr/>
    </dgm:pt>
    <dgm:pt modelId="{0DF84D7B-54D9-4965-8E80-3CF08C74AE5F}" type="pres">
      <dgm:prSet presAssocID="{2AD9474E-BD3E-4D90-AE86-06E858BDD16E}" presName="hierRoot2" presStyleCnt="0">
        <dgm:presLayoutVars>
          <dgm:hierBranch val="init"/>
        </dgm:presLayoutVars>
      </dgm:prSet>
      <dgm:spPr/>
    </dgm:pt>
    <dgm:pt modelId="{56AA429A-8A36-4260-A13D-B29461C57C48}" type="pres">
      <dgm:prSet presAssocID="{2AD9474E-BD3E-4D90-AE86-06E858BDD16E}" presName="rootComposite" presStyleCnt="0"/>
      <dgm:spPr/>
    </dgm:pt>
    <dgm:pt modelId="{27829A5F-2563-476C-9C5D-763CEA1A36E4}" type="pres">
      <dgm:prSet presAssocID="{2AD9474E-BD3E-4D90-AE86-06E858BDD16E}" presName="rootText" presStyleLbl="node2" presStyleIdx="0" presStyleCnt="2" custScaleX="155675">
        <dgm:presLayoutVars>
          <dgm:chPref val="3"/>
        </dgm:presLayoutVars>
      </dgm:prSet>
      <dgm:spPr/>
    </dgm:pt>
    <dgm:pt modelId="{AACACE20-89DC-4229-9694-8B32CF046FDD}" type="pres">
      <dgm:prSet presAssocID="{2AD9474E-BD3E-4D90-AE86-06E858BDD16E}" presName="rootConnector" presStyleLbl="node2" presStyleIdx="0" presStyleCnt="2"/>
      <dgm:spPr/>
    </dgm:pt>
    <dgm:pt modelId="{8DC32DAE-DD07-4809-A823-98997525AF0B}" type="pres">
      <dgm:prSet presAssocID="{2AD9474E-BD3E-4D90-AE86-06E858BDD16E}" presName="hierChild4" presStyleCnt="0"/>
      <dgm:spPr/>
    </dgm:pt>
    <dgm:pt modelId="{BC9824F8-D38A-44F7-864E-B778B44497D0}" type="pres">
      <dgm:prSet presAssocID="{2AD9474E-BD3E-4D90-AE86-06E858BDD16E}" presName="hierChild5" presStyleCnt="0"/>
      <dgm:spPr/>
    </dgm:pt>
    <dgm:pt modelId="{31F7510A-31C9-4FDA-816E-9B8A9805CAE1}" type="pres">
      <dgm:prSet presAssocID="{36CFD22E-435C-41C2-AB3A-0CD084CD6E04}" presName="Name37" presStyleLbl="parChTrans1D2" presStyleIdx="1" presStyleCnt="2"/>
      <dgm:spPr/>
    </dgm:pt>
    <dgm:pt modelId="{F4EC5C1A-D781-4F02-8AA5-58397DBF6DCB}" type="pres">
      <dgm:prSet presAssocID="{E2476766-9E8D-4C9E-8C5D-39A94110D811}" presName="hierRoot2" presStyleCnt="0">
        <dgm:presLayoutVars>
          <dgm:hierBranch val="init"/>
        </dgm:presLayoutVars>
      </dgm:prSet>
      <dgm:spPr/>
    </dgm:pt>
    <dgm:pt modelId="{3E9EA7D6-521D-4252-9A81-4CFD9763B7C9}" type="pres">
      <dgm:prSet presAssocID="{E2476766-9E8D-4C9E-8C5D-39A94110D811}" presName="rootComposite" presStyleCnt="0"/>
      <dgm:spPr/>
    </dgm:pt>
    <dgm:pt modelId="{8BD423BF-7315-4865-9B75-75ABC8FD2D00}" type="pres">
      <dgm:prSet presAssocID="{E2476766-9E8D-4C9E-8C5D-39A94110D811}" presName="rootText" presStyleLbl="node2" presStyleIdx="1" presStyleCnt="2" custScaleX="170875">
        <dgm:presLayoutVars>
          <dgm:chPref val="3"/>
        </dgm:presLayoutVars>
      </dgm:prSet>
      <dgm:spPr/>
    </dgm:pt>
    <dgm:pt modelId="{92F6E392-A25D-4D70-8B6F-948CA394A641}" type="pres">
      <dgm:prSet presAssocID="{E2476766-9E8D-4C9E-8C5D-39A94110D811}" presName="rootConnector" presStyleLbl="node2" presStyleIdx="1" presStyleCnt="2"/>
      <dgm:spPr/>
    </dgm:pt>
    <dgm:pt modelId="{D24E780B-94EE-4A2D-B1BD-B911E8A65902}" type="pres">
      <dgm:prSet presAssocID="{E2476766-9E8D-4C9E-8C5D-39A94110D811}" presName="hierChild4" presStyleCnt="0"/>
      <dgm:spPr/>
    </dgm:pt>
    <dgm:pt modelId="{1856A8CE-50DD-4FE2-8D44-F53D4B751C02}" type="pres">
      <dgm:prSet presAssocID="{E2476766-9E8D-4C9E-8C5D-39A94110D811}" presName="hierChild5" presStyleCnt="0"/>
      <dgm:spPr/>
    </dgm:pt>
    <dgm:pt modelId="{EE3A4C12-DF67-4F38-8898-6620F6DEA579}" type="pres">
      <dgm:prSet presAssocID="{1F64C906-77BA-43B6-92B6-C203A358A1E1}" presName="hierChild3" presStyleCnt="0"/>
      <dgm:spPr/>
    </dgm:pt>
  </dgm:ptLst>
  <dgm:cxnLst>
    <dgm:cxn modelId="{DCE36910-8E8E-4007-B770-DB70D84D7028}" type="presOf" srcId="{851E5CA8-6290-426E-B0CF-823FE49C24CE}" destId="{7A3137E0-C06D-4069-B5A6-2FF4F0CFA4AA}" srcOrd="0" destOrd="0" presId="urn:microsoft.com/office/officeart/2005/8/layout/orgChart1"/>
    <dgm:cxn modelId="{05ACAD90-7757-4A17-BE99-DD87D2D36F5E}" type="presOf" srcId="{E2476766-9E8D-4C9E-8C5D-39A94110D811}" destId="{92F6E392-A25D-4D70-8B6F-948CA394A641}" srcOrd="1" destOrd="0" presId="urn:microsoft.com/office/officeart/2005/8/layout/orgChart1"/>
    <dgm:cxn modelId="{81147595-15BE-4566-BF8B-186513AB8C5E}" type="presOf" srcId="{36CFD22E-435C-41C2-AB3A-0CD084CD6E04}" destId="{31F7510A-31C9-4FDA-816E-9B8A9805CAE1}" srcOrd="0" destOrd="0" presId="urn:microsoft.com/office/officeart/2005/8/layout/orgChart1"/>
    <dgm:cxn modelId="{6263ED65-4FBA-480D-8B37-E31CE33BE0CB}" type="presOf" srcId="{2AD9474E-BD3E-4D90-AE86-06E858BDD16E}" destId="{AACACE20-89DC-4229-9694-8B32CF046FDD}" srcOrd="1" destOrd="0" presId="urn:microsoft.com/office/officeart/2005/8/layout/orgChart1"/>
    <dgm:cxn modelId="{EC087D1B-5962-4A44-9130-75906877B2DB}" type="presOf" srcId="{1F64C906-77BA-43B6-92B6-C203A358A1E1}" destId="{4349042D-4121-4109-B0CD-428D1F7B076F}" srcOrd="0" destOrd="0" presId="urn:microsoft.com/office/officeart/2005/8/layout/orgChart1"/>
    <dgm:cxn modelId="{49D7A999-076E-4DB5-B329-03A732A798A3}" srcId="{1F64C906-77BA-43B6-92B6-C203A358A1E1}" destId="{2AD9474E-BD3E-4D90-AE86-06E858BDD16E}" srcOrd="0" destOrd="0" parTransId="{57BB7689-378C-4C8C-A9AB-852440F4B419}" sibTransId="{A9977F36-3D9B-4D0D-81C0-37FACCDFC64C}"/>
    <dgm:cxn modelId="{D09BC64E-E64A-4410-8E48-6032538A5DC0}" type="presOf" srcId="{57BB7689-378C-4C8C-A9AB-852440F4B419}" destId="{0F97CF52-EFD7-4E8E-AB2D-0F56203ADA37}" srcOrd="0" destOrd="0" presId="urn:microsoft.com/office/officeart/2005/8/layout/orgChart1"/>
    <dgm:cxn modelId="{D6CE4015-66D5-4E85-9535-B000B138E773}" type="presOf" srcId="{1F64C906-77BA-43B6-92B6-C203A358A1E1}" destId="{F1E3FC73-04D7-4378-BD53-E2117E0B8882}" srcOrd="1" destOrd="0" presId="urn:microsoft.com/office/officeart/2005/8/layout/orgChart1"/>
    <dgm:cxn modelId="{F99010FE-4721-46AF-B814-8F811DB8CCDD}" srcId="{1F64C906-77BA-43B6-92B6-C203A358A1E1}" destId="{E2476766-9E8D-4C9E-8C5D-39A94110D811}" srcOrd="1" destOrd="0" parTransId="{36CFD22E-435C-41C2-AB3A-0CD084CD6E04}" sibTransId="{12FBF742-BD45-4299-AD3F-0FDB2CA15396}"/>
    <dgm:cxn modelId="{AB5576D6-2EBA-47B6-B82D-D2C151247D1B}" type="presOf" srcId="{E2476766-9E8D-4C9E-8C5D-39A94110D811}" destId="{8BD423BF-7315-4865-9B75-75ABC8FD2D00}" srcOrd="0" destOrd="0" presId="urn:microsoft.com/office/officeart/2005/8/layout/orgChart1"/>
    <dgm:cxn modelId="{1BE5CCFD-7087-4CDE-BECB-F7C4D7AE49E1}" type="presOf" srcId="{2AD9474E-BD3E-4D90-AE86-06E858BDD16E}" destId="{27829A5F-2563-476C-9C5D-763CEA1A36E4}" srcOrd="0" destOrd="0" presId="urn:microsoft.com/office/officeart/2005/8/layout/orgChart1"/>
    <dgm:cxn modelId="{20F9B4A1-5B18-42FB-A53B-197B582F419E}" srcId="{851E5CA8-6290-426E-B0CF-823FE49C24CE}" destId="{1F64C906-77BA-43B6-92B6-C203A358A1E1}" srcOrd="0" destOrd="0" parTransId="{E999D902-CF59-46A6-BE12-7DB318534594}" sibTransId="{A52FC860-DE60-4E06-8421-EE700AC1C82F}"/>
    <dgm:cxn modelId="{9A51F2E6-7176-491C-9E56-2EA51ADB4F60}" type="presParOf" srcId="{7A3137E0-C06D-4069-B5A6-2FF4F0CFA4AA}" destId="{C5B868B1-9980-41DA-8A52-9B71AB281818}" srcOrd="0" destOrd="0" presId="urn:microsoft.com/office/officeart/2005/8/layout/orgChart1"/>
    <dgm:cxn modelId="{60DFDC2F-C234-4116-AFCE-3F50E212C4B9}" type="presParOf" srcId="{C5B868B1-9980-41DA-8A52-9B71AB281818}" destId="{EB84028A-4259-454B-AD41-B05526839D11}" srcOrd="0" destOrd="0" presId="urn:microsoft.com/office/officeart/2005/8/layout/orgChart1"/>
    <dgm:cxn modelId="{6D77D6DC-4719-474E-95ED-BCC6A8CE9823}" type="presParOf" srcId="{EB84028A-4259-454B-AD41-B05526839D11}" destId="{4349042D-4121-4109-B0CD-428D1F7B076F}" srcOrd="0" destOrd="0" presId="urn:microsoft.com/office/officeart/2005/8/layout/orgChart1"/>
    <dgm:cxn modelId="{D6D9A9A5-B6B8-496D-A9D8-BE7609200C86}" type="presParOf" srcId="{EB84028A-4259-454B-AD41-B05526839D11}" destId="{F1E3FC73-04D7-4378-BD53-E2117E0B8882}" srcOrd="1" destOrd="0" presId="urn:microsoft.com/office/officeart/2005/8/layout/orgChart1"/>
    <dgm:cxn modelId="{384EC9D7-ABB6-40E0-AE65-061D2066B527}" type="presParOf" srcId="{C5B868B1-9980-41DA-8A52-9B71AB281818}" destId="{46BD6EA4-4CAE-49B4-A919-A9A087E35E06}" srcOrd="1" destOrd="0" presId="urn:microsoft.com/office/officeart/2005/8/layout/orgChart1"/>
    <dgm:cxn modelId="{7E81C78A-0B81-41A1-BC5B-F152C2C74552}" type="presParOf" srcId="{46BD6EA4-4CAE-49B4-A919-A9A087E35E06}" destId="{0F97CF52-EFD7-4E8E-AB2D-0F56203ADA37}" srcOrd="0" destOrd="0" presId="urn:microsoft.com/office/officeart/2005/8/layout/orgChart1"/>
    <dgm:cxn modelId="{74B98CA6-2270-473D-AF16-7398D91F2A2E}" type="presParOf" srcId="{46BD6EA4-4CAE-49B4-A919-A9A087E35E06}" destId="{0DF84D7B-54D9-4965-8E80-3CF08C74AE5F}" srcOrd="1" destOrd="0" presId="urn:microsoft.com/office/officeart/2005/8/layout/orgChart1"/>
    <dgm:cxn modelId="{813F41E8-E3F8-4FBF-A1D9-707A9218E585}" type="presParOf" srcId="{0DF84D7B-54D9-4965-8E80-3CF08C74AE5F}" destId="{56AA429A-8A36-4260-A13D-B29461C57C48}" srcOrd="0" destOrd="0" presId="urn:microsoft.com/office/officeart/2005/8/layout/orgChart1"/>
    <dgm:cxn modelId="{93B54905-5864-485B-971C-7D71B2F306EF}" type="presParOf" srcId="{56AA429A-8A36-4260-A13D-B29461C57C48}" destId="{27829A5F-2563-476C-9C5D-763CEA1A36E4}" srcOrd="0" destOrd="0" presId="urn:microsoft.com/office/officeart/2005/8/layout/orgChart1"/>
    <dgm:cxn modelId="{4FAD616E-B8F5-45B2-A816-A29B5DD1ABAB}" type="presParOf" srcId="{56AA429A-8A36-4260-A13D-B29461C57C48}" destId="{AACACE20-89DC-4229-9694-8B32CF046FDD}" srcOrd="1" destOrd="0" presId="urn:microsoft.com/office/officeart/2005/8/layout/orgChart1"/>
    <dgm:cxn modelId="{F4A78929-5353-49BE-99C5-83A2AB2572AD}" type="presParOf" srcId="{0DF84D7B-54D9-4965-8E80-3CF08C74AE5F}" destId="{8DC32DAE-DD07-4809-A823-98997525AF0B}" srcOrd="1" destOrd="0" presId="urn:microsoft.com/office/officeart/2005/8/layout/orgChart1"/>
    <dgm:cxn modelId="{BF205959-0311-4F89-B396-FC97B876B893}" type="presParOf" srcId="{0DF84D7B-54D9-4965-8E80-3CF08C74AE5F}" destId="{BC9824F8-D38A-44F7-864E-B778B44497D0}" srcOrd="2" destOrd="0" presId="urn:microsoft.com/office/officeart/2005/8/layout/orgChart1"/>
    <dgm:cxn modelId="{E98D77A2-4BE7-4B49-B866-3AF519EA2A97}" type="presParOf" srcId="{46BD6EA4-4CAE-49B4-A919-A9A087E35E06}" destId="{31F7510A-31C9-4FDA-816E-9B8A9805CAE1}" srcOrd="2" destOrd="0" presId="urn:microsoft.com/office/officeart/2005/8/layout/orgChart1"/>
    <dgm:cxn modelId="{B929CECB-8D9F-4433-AA08-39613DCA5D0F}" type="presParOf" srcId="{46BD6EA4-4CAE-49B4-A919-A9A087E35E06}" destId="{F4EC5C1A-D781-4F02-8AA5-58397DBF6DCB}" srcOrd="3" destOrd="0" presId="urn:microsoft.com/office/officeart/2005/8/layout/orgChart1"/>
    <dgm:cxn modelId="{A05E5368-C650-4826-95DD-3CCD78F30F5F}" type="presParOf" srcId="{F4EC5C1A-D781-4F02-8AA5-58397DBF6DCB}" destId="{3E9EA7D6-521D-4252-9A81-4CFD9763B7C9}" srcOrd="0" destOrd="0" presId="urn:microsoft.com/office/officeart/2005/8/layout/orgChart1"/>
    <dgm:cxn modelId="{F4AE34DC-4B55-46F9-A1E4-7A70F40F8F97}" type="presParOf" srcId="{3E9EA7D6-521D-4252-9A81-4CFD9763B7C9}" destId="{8BD423BF-7315-4865-9B75-75ABC8FD2D00}" srcOrd="0" destOrd="0" presId="urn:microsoft.com/office/officeart/2005/8/layout/orgChart1"/>
    <dgm:cxn modelId="{5206E290-4A20-495D-AF8F-913E36DEB41B}" type="presParOf" srcId="{3E9EA7D6-521D-4252-9A81-4CFD9763B7C9}" destId="{92F6E392-A25D-4D70-8B6F-948CA394A641}" srcOrd="1" destOrd="0" presId="urn:microsoft.com/office/officeart/2005/8/layout/orgChart1"/>
    <dgm:cxn modelId="{48A14A8C-75E5-4E62-A0FF-55D7CB9C8847}" type="presParOf" srcId="{F4EC5C1A-D781-4F02-8AA5-58397DBF6DCB}" destId="{D24E780B-94EE-4A2D-B1BD-B911E8A65902}" srcOrd="1" destOrd="0" presId="urn:microsoft.com/office/officeart/2005/8/layout/orgChart1"/>
    <dgm:cxn modelId="{33DECECE-AB48-4006-86ED-123E3622C7AE}" type="presParOf" srcId="{F4EC5C1A-D781-4F02-8AA5-58397DBF6DCB}" destId="{1856A8CE-50DD-4FE2-8D44-F53D4B751C02}" srcOrd="2" destOrd="0" presId="urn:microsoft.com/office/officeart/2005/8/layout/orgChart1"/>
    <dgm:cxn modelId="{CCB7378A-A06C-410C-98D8-33FDF657022B}" type="presParOf" srcId="{C5B868B1-9980-41DA-8A52-9B71AB281818}" destId="{EE3A4C12-DF67-4F38-8898-6620F6DEA5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7510A-31C9-4FDA-816E-9B8A9805CAE1}">
      <dsp:nvSpPr>
        <dsp:cNvPr id="0" name=""/>
        <dsp:cNvSpPr/>
      </dsp:nvSpPr>
      <dsp:spPr>
        <a:xfrm>
          <a:off x="5257800" y="1858256"/>
          <a:ext cx="2670423" cy="63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412"/>
              </a:lnTo>
              <a:lnTo>
                <a:pt x="2670423" y="317412"/>
              </a:lnTo>
              <a:lnTo>
                <a:pt x="2670423" y="634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7CF52-EFD7-4E8E-AB2D-0F56203ADA37}">
      <dsp:nvSpPr>
        <dsp:cNvPr id="0" name=""/>
        <dsp:cNvSpPr/>
      </dsp:nvSpPr>
      <dsp:spPr>
        <a:xfrm>
          <a:off x="2357630" y="1858256"/>
          <a:ext cx="2900169" cy="634825"/>
        </a:xfrm>
        <a:custGeom>
          <a:avLst/>
          <a:gdLst/>
          <a:ahLst/>
          <a:cxnLst/>
          <a:rect l="0" t="0" r="0" b="0"/>
          <a:pathLst>
            <a:path>
              <a:moveTo>
                <a:pt x="2900169" y="0"/>
              </a:moveTo>
              <a:lnTo>
                <a:pt x="2900169" y="317412"/>
              </a:lnTo>
              <a:lnTo>
                <a:pt x="0" y="317412"/>
              </a:lnTo>
              <a:lnTo>
                <a:pt x="0" y="6348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9042D-4121-4109-B0CD-428D1F7B076F}">
      <dsp:nvSpPr>
        <dsp:cNvPr id="0" name=""/>
        <dsp:cNvSpPr/>
      </dsp:nvSpPr>
      <dsp:spPr>
        <a:xfrm>
          <a:off x="3746310" y="346767"/>
          <a:ext cx="3022978" cy="1511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РАСТЕНИЯ</a:t>
          </a:r>
          <a:endParaRPr lang="ru-RU" sz="5300" kern="1200" dirty="0"/>
        </a:p>
      </dsp:txBody>
      <dsp:txXfrm>
        <a:off x="3746310" y="346767"/>
        <a:ext cx="3022978" cy="1511489"/>
      </dsp:txXfrm>
    </dsp:sp>
    <dsp:sp modelId="{27829A5F-2563-476C-9C5D-763CEA1A36E4}">
      <dsp:nvSpPr>
        <dsp:cNvPr id="0" name=""/>
        <dsp:cNvSpPr/>
      </dsp:nvSpPr>
      <dsp:spPr>
        <a:xfrm>
          <a:off x="4619" y="2493081"/>
          <a:ext cx="4706021" cy="1511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Теплолюбивые</a:t>
          </a:r>
          <a:endParaRPr lang="ru-RU" sz="5300" kern="1200" dirty="0"/>
        </a:p>
      </dsp:txBody>
      <dsp:txXfrm>
        <a:off x="4619" y="2493081"/>
        <a:ext cx="4706021" cy="1511489"/>
      </dsp:txXfrm>
    </dsp:sp>
    <dsp:sp modelId="{8BD423BF-7315-4865-9B75-75ABC8FD2D00}">
      <dsp:nvSpPr>
        <dsp:cNvPr id="0" name=""/>
        <dsp:cNvSpPr/>
      </dsp:nvSpPr>
      <dsp:spPr>
        <a:xfrm>
          <a:off x="5345466" y="2493081"/>
          <a:ext cx="5165514" cy="1511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/>
            <a:t>Холодостойкие</a:t>
          </a:r>
          <a:endParaRPr lang="ru-RU" sz="5300" kern="1200" dirty="0"/>
        </a:p>
      </dsp:txBody>
      <dsp:txXfrm>
        <a:off x="5345466" y="2493081"/>
        <a:ext cx="5165514" cy="1511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7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3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41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38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9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6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66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7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10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1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5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CFBA-B19F-482C-BCD6-5E9B9BAC335E}" type="datetimeFigureOut">
              <a:rPr lang="ru-RU" smtClean="0"/>
              <a:t>01.10.2017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950EE-AF9D-499F-8C4E-DCC1077F8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Условия прорастания семян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3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825405"/>
              </p:ext>
            </p:extLst>
          </p:nvPr>
        </p:nvGraphicFramePr>
        <p:xfrm>
          <a:off x="524302" y="47449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55092" y="3418764"/>
            <a:ext cx="4476466" cy="73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5141" y="3234520"/>
            <a:ext cx="45037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7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dufuture.biz/images/0/06/4.08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48" y="257045"/>
            <a:ext cx="8555228" cy="65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1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ages.myshared.ru/6/611870/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33" y="0"/>
            <a:ext cx="9001758" cy="675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38484" y="477672"/>
            <a:ext cx="5718412" cy="941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</a:t>
            </a:r>
            <a:r>
              <a:rPr lang="ru-RU" dirty="0" smtClean="0">
                <a:solidFill>
                  <a:srgbClr val="FF0000"/>
                </a:solidFill>
              </a:rPr>
              <a:t>температуры</a:t>
            </a:r>
            <a:r>
              <a:rPr lang="ru-RU" dirty="0" smtClean="0"/>
              <a:t> на прорастание семян</a:t>
            </a:r>
            <a:endParaRPr lang="ru-RU" dirty="0"/>
          </a:p>
        </p:txBody>
      </p:sp>
      <p:pic>
        <p:nvPicPr>
          <p:cNvPr id="14338" name="Picture 2" descr="http://ds04.infourok.ru/uploads/ex/001f/000591e6-dbe870d1/img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14167" r="51926" b="45329"/>
          <a:stretch/>
        </p:blipFill>
        <p:spPr bwMode="auto">
          <a:xfrm>
            <a:off x="532261" y="2388357"/>
            <a:ext cx="5264137" cy="356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ds04.infourok.ru/uploads/ex/001f/000591e6-dbe870d1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54335" r="6168" b="7087"/>
          <a:stretch/>
        </p:blipFill>
        <p:spPr bwMode="auto">
          <a:xfrm>
            <a:off x="6591868" y="2388357"/>
            <a:ext cx="5104269" cy="33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3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</a:t>
            </a:r>
            <a:r>
              <a:rPr lang="ru-RU" dirty="0" smtClean="0">
                <a:solidFill>
                  <a:srgbClr val="FF0000"/>
                </a:solidFill>
              </a:rPr>
              <a:t>света</a:t>
            </a:r>
            <a:r>
              <a:rPr lang="ru-RU" dirty="0" smtClean="0"/>
              <a:t> на прорастание семян</a:t>
            </a:r>
            <a:endParaRPr lang="ru-RU" dirty="0"/>
          </a:p>
        </p:txBody>
      </p:sp>
      <p:pic>
        <p:nvPicPr>
          <p:cNvPr id="16386" name="Picture 2" descr="https://presentacii.ru/documents_2/badbd6319c8fd2b6aed07bf7565169d9/img1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0"/>
          <a:stretch/>
        </p:blipFill>
        <p:spPr bwMode="auto">
          <a:xfrm>
            <a:off x="2185174" y="1690688"/>
            <a:ext cx="7859578" cy="468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6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Глубина заделки семян</a:t>
            </a:r>
            <a:endParaRPr lang="ru-RU" dirty="0"/>
          </a:p>
        </p:txBody>
      </p:sp>
      <p:pic>
        <p:nvPicPr>
          <p:cNvPr id="11268" name="Picture 4" descr="Стимуляторы для роста рассады, растений и замачивания семя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188" y="1337579"/>
            <a:ext cx="7069540" cy="52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4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f.ppt-online.org/files/slide/l/LQXVTKS1C7eNhH9rxEw2YdjiDU3Japq845nyoI/slide-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1"/>
          <a:stretch/>
        </p:blipFill>
        <p:spPr bwMode="auto">
          <a:xfrm>
            <a:off x="591403" y="365125"/>
            <a:ext cx="10449636" cy="63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43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uslide.ru/images/16/22855/960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69" y="0"/>
            <a:ext cx="9065447" cy="67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92072" y="1690688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3399542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2072" y="4982073"/>
            <a:ext cx="2060812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95397" y="1644361"/>
            <a:ext cx="200394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88657" y="3452912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5049" y="5882826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88657" y="4982072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037764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Всхожесть </a:t>
            </a:r>
            <a:r>
              <a:rPr lang="ru-RU" dirty="0" smtClean="0"/>
              <a:t>- </a:t>
            </a:r>
            <a:endParaRPr lang="ru-RU" dirty="0"/>
          </a:p>
        </p:txBody>
      </p:sp>
      <p:pic>
        <p:nvPicPr>
          <p:cNvPr id="1026" name="Picture 2" descr="http://www.foodevolution.com.ph/wp-content/uploads/2016/05/foodevolution_Firms-apply-for-GM-crop-import-permi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082" y="2139524"/>
            <a:ext cx="74916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75963" y="517525"/>
            <a:ext cx="79293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</a:t>
            </a:r>
            <a:r>
              <a:rPr lang="ru-RU" dirty="0" smtClean="0"/>
              <a:t>пособность семян к прорастанию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3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tyugok.ru/misc/i/gallery/43170/1712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29" y="1754798"/>
            <a:ext cx="6941261" cy="48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10970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Прорастание </a:t>
            </a:r>
            <a:r>
              <a:rPr lang="ru-RU" dirty="0" smtClean="0"/>
              <a:t>-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0239" y="365124"/>
            <a:ext cx="7165073" cy="2132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</a:t>
            </a:r>
            <a:r>
              <a:rPr lang="ru-RU" dirty="0" smtClean="0"/>
              <a:t>ереход семян из </a:t>
            </a:r>
            <a:r>
              <a:rPr lang="ru-RU" dirty="0" smtClean="0">
                <a:solidFill>
                  <a:srgbClr val="FF0000"/>
                </a:solidFill>
              </a:rPr>
              <a:t>состояния покоя </a:t>
            </a:r>
            <a:r>
              <a:rPr lang="ru-RU" dirty="0" smtClean="0"/>
              <a:t>к </a:t>
            </a:r>
            <a:r>
              <a:rPr lang="ru-RU" dirty="0" smtClean="0">
                <a:solidFill>
                  <a:srgbClr val="FF0000"/>
                </a:solidFill>
              </a:rPr>
              <a:t>росту зародыша </a:t>
            </a:r>
            <a:r>
              <a:rPr lang="ru-RU" dirty="0" smtClean="0"/>
              <a:t>и развитию из него </a:t>
            </a:r>
            <a:r>
              <a:rPr lang="ru-RU" dirty="0" smtClean="0">
                <a:solidFill>
                  <a:srgbClr val="FF0000"/>
                </a:solidFill>
              </a:rPr>
              <a:t>проростка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auto-prima.ru/images/img_user_file_567559144fda5_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3" t="6216" r="11798" b="14586"/>
          <a:stretch/>
        </p:blipFill>
        <p:spPr bwMode="auto">
          <a:xfrm>
            <a:off x="14275" y="365125"/>
            <a:ext cx="7294193" cy="55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verusa.com/blog-img/blog-lesson-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14" y="1690688"/>
            <a:ext cx="5921011" cy="38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30850" y="4791028"/>
            <a:ext cx="5124290" cy="12903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6394" y="3951798"/>
            <a:ext cx="4600257" cy="600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30850" y="3008076"/>
            <a:ext cx="5124290" cy="600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30850" y="2024514"/>
            <a:ext cx="4298601" cy="600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0850" y="1192545"/>
            <a:ext cx="4298601" cy="6005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9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uslide.ru/images/16/22855/960/img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69" y="0"/>
            <a:ext cx="9065447" cy="679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92072" y="1690688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3399542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92072" y="4982073"/>
            <a:ext cx="2060812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95397" y="1644361"/>
            <a:ext cx="200394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88657" y="3452912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75049" y="5882826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88657" y="4982072"/>
            <a:ext cx="1910686" cy="9007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2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</a:t>
            </a:r>
            <a:r>
              <a:rPr lang="ru-RU" dirty="0" smtClean="0">
                <a:solidFill>
                  <a:srgbClr val="FF0000"/>
                </a:solidFill>
              </a:rPr>
              <a:t>воды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0000"/>
                </a:solidFill>
              </a:rPr>
              <a:t>воздуха</a:t>
            </a:r>
            <a:r>
              <a:rPr lang="ru-RU" dirty="0" smtClean="0"/>
              <a:t> для прорастания семян</a:t>
            </a:r>
            <a:endParaRPr lang="ru-RU" dirty="0"/>
          </a:p>
        </p:txBody>
      </p:sp>
      <p:pic>
        <p:nvPicPr>
          <p:cNvPr id="5122" name="Picture 2" descr="https://domleo.ru/download/file.php?id=10&amp;sid=730b284156bea3dcaaca0e1352d0245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1" b="18380"/>
          <a:stretch/>
        </p:blipFill>
        <p:spPr bwMode="auto">
          <a:xfrm>
            <a:off x="2502986" y="1520090"/>
            <a:ext cx="6922586" cy="258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mypresentation.ru/documents/fb904f8a32ce4e1f23b44b52d1bb6a97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45" b="22627"/>
          <a:stretch/>
        </p:blipFill>
        <p:spPr bwMode="auto">
          <a:xfrm>
            <a:off x="2502986" y="4245082"/>
            <a:ext cx="7176448" cy="249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3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9818" cy="753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</a:t>
            </a:r>
            <a:r>
              <a:rPr lang="ru-RU" dirty="0" smtClean="0">
                <a:solidFill>
                  <a:srgbClr val="FF0000"/>
                </a:solidFill>
              </a:rPr>
              <a:t>запасных питательных веществ </a:t>
            </a:r>
            <a:r>
              <a:rPr lang="ru-RU" dirty="0" smtClean="0"/>
              <a:t>семени</a:t>
            </a:r>
            <a:endParaRPr lang="ru-RU" dirty="0"/>
          </a:p>
        </p:txBody>
      </p:sp>
      <p:pic>
        <p:nvPicPr>
          <p:cNvPr id="8194" name="Picture 2" descr="http://cf.ppt-online.org/files/slide/l/LQXVTKS1C7eNhH9rxEw2YdjiDU3Japq845nyoI/slide-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6"/>
          <a:stretch/>
        </p:blipFill>
        <p:spPr bwMode="auto">
          <a:xfrm>
            <a:off x="1363893" y="1296536"/>
            <a:ext cx="9526779" cy="54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4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365125"/>
            <a:ext cx="11477767" cy="9177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Значение </a:t>
            </a:r>
            <a:r>
              <a:rPr lang="ru-RU" dirty="0" smtClean="0">
                <a:solidFill>
                  <a:srgbClr val="FF0000"/>
                </a:solidFill>
              </a:rPr>
              <a:t>запасных питательных веществ </a:t>
            </a:r>
            <a:r>
              <a:rPr lang="ru-RU" dirty="0" smtClean="0"/>
              <a:t>семени</a:t>
            </a:r>
            <a:endParaRPr lang="ru-RU" dirty="0"/>
          </a:p>
        </p:txBody>
      </p:sp>
      <p:pic>
        <p:nvPicPr>
          <p:cNvPr id="4" name="Picture 2" descr="https://fs00.infourok.ru/images/doc/263/268486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084" y="1690687"/>
            <a:ext cx="6625892" cy="49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2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dufuture.biz/images/0/06/4.08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48" y="257045"/>
            <a:ext cx="8555228" cy="654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1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57</Words>
  <Application>Microsoft Office PowerPoint</Application>
  <PresentationFormat>Широкоэкранный</PresentationFormat>
  <Paragraphs>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Условия прорастания семян</vt:lpstr>
      <vt:lpstr>Всхожесть - </vt:lpstr>
      <vt:lpstr>Прорастание - </vt:lpstr>
      <vt:lpstr>Презентация PowerPoint</vt:lpstr>
      <vt:lpstr>Презентация PowerPoint</vt:lpstr>
      <vt:lpstr>Значение воды и воздуха для прорастания семян</vt:lpstr>
      <vt:lpstr>Значение запасных питательных веществ семени</vt:lpstr>
      <vt:lpstr>Значение запасных питательных веществ семени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температуры на прорастание семян</vt:lpstr>
      <vt:lpstr>Значение света на прорастание семян</vt:lpstr>
      <vt:lpstr>Глубина заделки семян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Условия прорастания семян</dc:title>
  <dc:creator>users</dc:creator>
  <cp:lastModifiedBy>users</cp:lastModifiedBy>
  <cp:revision>10</cp:revision>
  <dcterms:created xsi:type="dcterms:W3CDTF">2017-10-01T18:35:29Z</dcterms:created>
  <dcterms:modified xsi:type="dcterms:W3CDTF">2017-10-01T20:19:20Z</dcterms:modified>
</cp:coreProperties>
</file>