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1" r:id="rId4"/>
    <p:sldId id="256" r:id="rId5"/>
    <p:sldId id="262" r:id="rId6"/>
    <p:sldId id="257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6CA64-336C-485A-A99F-1308308D9E0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1E2F-B592-400A-93AA-79A68D5B0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3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Компьютерные технологии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02845"/>
            <a:ext cx="78936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Устройства ввода и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вывода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информации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память компьютера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0036" y="5445224"/>
            <a:ext cx="553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Топоркова Ирина </a:t>
            </a:r>
            <a:r>
              <a:rPr lang="ru-RU" dirty="0" err="1" smtClean="0"/>
              <a:t>Леодоровна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учитель информатики МБОУ «Лицей № 1 г. Инты», </a:t>
            </a:r>
          </a:p>
          <a:p>
            <a:r>
              <a:rPr lang="ru-RU" dirty="0" smtClean="0"/>
              <a:t>                                                                              2016 год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39"/>
            <a:ext cx="1521718" cy="1393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003" y="1196752"/>
            <a:ext cx="79208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Презентация на тему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«Устройства ввода и вывода информации»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может быть использована для наглядности при объяснении темы урока по предмету </a:t>
            </a:r>
            <a:r>
              <a:rPr lang="ru-RU" sz="2400" b="1" dirty="0" smtClean="0">
                <a:solidFill>
                  <a:srgbClr val="FFFF00"/>
                </a:solidFill>
              </a:rPr>
              <a:t>«Информатика»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в </a:t>
            </a:r>
            <a:r>
              <a:rPr lang="ru-RU" sz="2400" b="1" dirty="0" smtClean="0">
                <a:solidFill>
                  <a:srgbClr val="FFFF00"/>
                </a:solidFill>
              </a:rPr>
              <a:t>5 классе</a:t>
            </a:r>
            <a:r>
              <a:rPr lang="ru-RU" sz="2400" dirty="0" smtClean="0"/>
              <a:t> общеобразовательной школы.</a:t>
            </a:r>
          </a:p>
          <a:p>
            <a:pPr algn="ctr"/>
            <a:r>
              <a:rPr lang="ru-RU" sz="2400" dirty="0" smtClean="0"/>
              <a:t>Объяснение займет 15-20 минут с учетом времени на запись основных моментов.</a:t>
            </a:r>
          </a:p>
          <a:p>
            <a:pPr algn="ctr"/>
            <a:r>
              <a:rPr lang="ru-RU" sz="2400" dirty="0" smtClean="0"/>
              <a:t>Актуальным будет домашнее задание в рабочей тетради на повторение групп клавиш, на соотношение видов информации с основными устройствами компьютера </a:t>
            </a:r>
            <a:endParaRPr lang="ru-RU" sz="2400" dirty="0"/>
          </a:p>
        </p:txBody>
      </p:sp>
      <p:pic>
        <p:nvPicPr>
          <p:cNvPr id="2050" name="Picture 2" descr="http://img3.postila.ru/storage/11776000/11761997/8ae36b6d225f4fcdb78079b435399a8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38732"/>
            <a:ext cx="1227409" cy="1174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atalog.kg/images/board/medium/8c626dfeaa8523f5ab629a405c91f396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74609"/>
            <a:ext cx="1345963" cy="141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1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Клавиатура</a:t>
            </a:r>
            <a:r>
              <a:rPr lang="ru-RU" sz="2800" b="1" dirty="0" smtClean="0"/>
              <a:t> – важнейшее устройство ввода информации в память компьютера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Разделяют следующие группы клавиш: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Ильчуков Олег\Desktop\5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5701"/>
            <a:ext cx="8568952" cy="4799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33109"/>
            <a:ext cx="2652296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72502"/>
            <a:ext cx="3600400" cy="2533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33109"/>
            <a:ext cx="2181622" cy="165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4" y="4486076"/>
            <a:ext cx="2403903" cy="1802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56098"/>
            <a:ext cx="2274042" cy="2062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2239"/>
            <a:ext cx="1860798" cy="1860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7" y="218176"/>
            <a:ext cx="864096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ВСЕ Устройства ввода информации в память компьютера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90476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Ответьте на вопросы: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ввода какой информации служит клавиатура?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9682" y="190202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Текстовой информации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1293" y="299695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ввода какой информации служит сканер?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605" y="3618601"/>
            <a:ext cx="845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Графической информации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642770"/>
            <a:ext cx="851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ввода какой информации служит микрофон?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373216"/>
            <a:ext cx="810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Звуковой информации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0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31" y="3284984"/>
            <a:ext cx="3841579" cy="2882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22" y="4149080"/>
            <a:ext cx="1999082" cy="2188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0" y="4293096"/>
            <a:ext cx="2165226" cy="2165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22" y="1511897"/>
            <a:ext cx="2017848" cy="2017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5" y="1778947"/>
            <a:ext cx="3012688" cy="148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7" y="218176"/>
            <a:ext cx="864096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Также существуют Устройства вывода информации из памяти компьютера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942" y="692696"/>
            <a:ext cx="8280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Список источников:</a:t>
            </a:r>
          </a:p>
          <a:p>
            <a:endParaRPr lang="ru-RU" sz="2400" dirty="0" smtClean="0"/>
          </a:p>
          <a:p>
            <a:r>
              <a:rPr lang="ru-RU" sz="2000" dirty="0" smtClean="0"/>
              <a:t>1. Информатика: учебник для 5 класса / Л. Л. </a:t>
            </a:r>
            <a:r>
              <a:rPr lang="ru-RU" sz="2000" dirty="0" err="1" smtClean="0"/>
              <a:t>Босова</a:t>
            </a:r>
            <a:r>
              <a:rPr lang="ru-RU" sz="2000" dirty="0" smtClean="0"/>
              <a:t>, А. Ю. </a:t>
            </a:r>
            <a:r>
              <a:rPr lang="ru-RU" sz="2000" dirty="0" err="1" smtClean="0"/>
              <a:t>Босова</a:t>
            </a:r>
            <a:r>
              <a:rPr lang="ru-RU" sz="2000" dirty="0" smtClean="0"/>
              <a:t>. – М.: БИНОМ. Лаборатория знаний, 2013.</a:t>
            </a:r>
          </a:p>
          <a:p>
            <a:pPr marL="457200" indent="-457200">
              <a:buAutoNum type="arabicPeriod"/>
            </a:pPr>
            <a:endParaRPr lang="ru-RU" sz="2000" dirty="0"/>
          </a:p>
          <a:p>
            <a:r>
              <a:rPr lang="ru-RU" sz="2000" dirty="0" smtClean="0"/>
              <a:t>2. Для оформления – картинки по запросу в сети Интернет.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3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</TotalTime>
  <Words>199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Ильчуков Олег</cp:lastModifiedBy>
  <cp:revision>11</cp:revision>
  <dcterms:created xsi:type="dcterms:W3CDTF">2016-11-01T08:36:02Z</dcterms:created>
  <dcterms:modified xsi:type="dcterms:W3CDTF">2016-11-02T10:09:08Z</dcterms:modified>
</cp:coreProperties>
</file>