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4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64AB5-B289-43A7-BE09-88161A2CA4F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1AF3A0-DC69-4B1B-8B95-462325E5E5E1}">
      <dgm:prSet phldrT="[Текст]" custT="1"/>
      <dgm:spPr/>
      <dgm:t>
        <a:bodyPr/>
        <a:lstStyle/>
        <a:p>
          <a:r>
            <a:rPr lang="ru-RU" sz="2000" b="1" dirty="0" smtClean="0"/>
            <a:t>Твардовский </a:t>
          </a:r>
          <a:endParaRPr lang="ru-RU" sz="2000" b="1" dirty="0"/>
        </a:p>
      </dgm:t>
    </dgm:pt>
    <dgm:pt modelId="{51073E3E-1BB9-41F1-A8CA-A0ED8F8D943D}" type="parTrans" cxnId="{AF57A14E-E371-4E27-90A2-3097A235A87D}">
      <dgm:prSet/>
      <dgm:spPr/>
      <dgm:t>
        <a:bodyPr/>
        <a:lstStyle/>
        <a:p>
          <a:endParaRPr lang="ru-RU"/>
        </a:p>
      </dgm:t>
    </dgm:pt>
    <dgm:pt modelId="{74CEAD3B-0698-4491-9D75-5CF2C3D9D5F6}" type="sibTrans" cxnId="{AF57A14E-E371-4E27-90A2-3097A235A87D}">
      <dgm:prSet/>
      <dgm:spPr/>
      <dgm:t>
        <a:bodyPr/>
        <a:lstStyle/>
        <a:p>
          <a:endParaRPr lang="ru-RU"/>
        </a:p>
      </dgm:t>
    </dgm:pt>
    <dgm:pt modelId="{2A5270BC-0477-4CD2-85E9-818E98EDEC08}">
      <dgm:prSet phldrT="[Текст]"/>
      <dgm:spPr/>
      <dgm:t>
        <a:bodyPr/>
        <a:lstStyle/>
        <a:p>
          <a:r>
            <a:rPr lang="ru-RU" dirty="0" smtClean="0"/>
            <a:t> …</a:t>
          </a:r>
          <a:endParaRPr lang="ru-RU" dirty="0"/>
        </a:p>
      </dgm:t>
    </dgm:pt>
    <dgm:pt modelId="{776185C0-3774-4AC7-B57B-9B577B57233B}" type="parTrans" cxnId="{D1B42A20-F522-4CE1-8F46-75AD6611AAC6}">
      <dgm:prSet/>
      <dgm:spPr/>
      <dgm:t>
        <a:bodyPr/>
        <a:lstStyle/>
        <a:p>
          <a:endParaRPr lang="ru-RU"/>
        </a:p>
      </dgm:t>
    </dgm:pt>
    <dgm:pt modelId="{099F9323-7710-4AC3-B7A0-00E8E0FF91BA}" type="sibTrans" cxnId="{D1B42A20-F522-4CE1-8F46-75AD6611AAC6}">
      <dgm:prSet/>
      <dgm:spPr/>
      <dgm:t>
        <a:bodyPr/>
        <a:lstStyle/>
        <a:p>
          <a:endParaRPr lang="ru-RU"/>
        </a:p>
      </dgm:t>
    </dgm:pt>
    <dgm:pt modelId="{4E769A8C-52D9-4F76-ACAF-8EE73937F562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57C2EBFC-BFD0-4B08-8BD0-B05C7345EBB3}" type="parTrans" cxnId="{ED3CA0EC-6151-4DAD-B4B5-5544C72BE93C}">
      <dgm:prSet/>
      <dgm:spPr/>
      <dgm:t>
        <a:bodyPr/>
        <a:lstStyle/>
        <a:p>
          <a:endParaRPr lang="ru-RU"/>
        </a:p>
      </dgm:t>
    </dgm:pt>
    <dgm:pt modelId="{4EB9927B-87F6-42A8-9E35-66670E5D3E0F}" type="sibTrans" cxnId="{ED3CA0EC-6151-4DAD-B4B5-5544C72BE93C}">
      <dgm:prSet/>
      <dgm:spPr/>
      <dgm:t>
        <a:bodyPr/>
        <a:lstStyle/>
        <a:p>
          <a:endParaRPr lang="ru-RU"/>
        </a:p>
      </dgm:t>
    </dgm:pt>
    <dgm:pt modelId="{A9B5D0EC-DAB2-4D15-BF99-887A46E11322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6100C7D9-FB52-44F2-A318-3DF706E80BF0}" type="parTrans" cxnId="{49495A94-53C0-4D81-B868-04146F90F537}">
      <dgm:prSet/>
      <dgm:spPr/>
      <dgm:t>
        <a:bodyPr/>
        <a:lstStyle/>
        <a:p>
          <a:endParaRPr lang="ru-RU"/>
        </a:p>
      </dgm:t>
    </dgm:pt>
    <dgm:pt modelId="{560CA5A8-9463-49A1-A3FA-B06D05378260}" type="sibTrans" cxnId="{49495A94-53C0-4D81-B868-04146F90F537}">
      <dgm:prSet/>
      <dgm:spPr/>
      <dgm:t>
        <a:bodyPr/>
        <a:lstStyle/>
        <a:p>
          <a:endParaRPr lang="ru-RU"/>
        </a:p>
      </dgm:t>
    </dgm:pt>
    <dgm:pt modelId="{3DA8FAFB-D383-40E0-B0E7-D16FB3DE754D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9644DF28-E3C9-4CA8-9B89-598BE4927ACA}" type="parTrans" cxnId="{79FE3FFC-2C62-4909-BFEC-38EEF0773BF1}">
      <dgm:prSet/>
      <dgm:spPr/>
      <dgm:t>
        <a:bodyPr/>
        <a:lstStyle/>
        <a:p>
          <a:endParaRPr lang="ru-RU"/>
        </a:p>
      </dgm:t>
    </dgm:pt>
    <dgm:pt modelId="{2AB6F523-56A5-4AC6-917C-CF678034B2F0}" type="sibTrans" cxnId="{79FE3FFC-2C62-4909-BFEC-38EEF0773BF1}">
      <dgm:prSet/>
      <dgm:spPr/>
      <dgm:t>
        <a:bodyPr/>
        <a:lstStyle/>
        <a:p>
          <a:endParaRPr lang="ru-RU"/>
        </a:p>
      </dgm:t>
    </dgm:pt>
    <dgm:pt modelId="{42736D70-F372-4FCD-B071-0C1E25BE7503}">
      <dgm:prSet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E77F95D1-E6D3-4C0D-9A3E-B2F3890143DC}" type="parTrans" cxnId="{851CA7B9-FE1D-4E60-ACF7-BD547DCC90C6}">
      <dgm:prSet/>
      <dgm:spPr/>
      <dgm:t>
        <a:bodyPr/>
        <a:lstStyle/>
        <a:p>
          <a:endParaRPr lang="ru-RU"/>
        </a:p>
      </dgm:t>
    </dgm:pt>
    <dgm:pt modelId="{8F3D831A-81AE-499F-BD5B-7E3A8E2C30BD}" type="sibTrans" cxnId="{851CA7B9-FE1D-4E60-ACF7-BD547DCC90C6}">
      <dgm:prSet/>
      <dgm:spPr/>
      <dgm:t>
        <a:bodyPr/>
        <a:lstStyle/>
        <a:p>
          <a:endParaRPr lang="ru-RU"/>
        </a:p>
      </dgm:t>
    </dgm:pt>
    <dgm:pt modelId="{C5777A46-738A-4012-A785-CEF0D8FC5627}">
      <dgm:prSet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E22587DC-49EF-4937-8B5B-93F9BCD7A53D}" type="parTrans" cxnId="{061C0064-8AC0-4E5A-8616-117578FBD158}">
      <dgm:prSet/>
      <dgm:spPr/>
      <dgm:t>
        <a:bodyPr/>
        <a:lstStyle/>
        <a:p>
          <a:endParaRPr lang="ru-RU"/>
        </a:p>
      </dgm:t>
    </dgm:pt>
    <dgm:pt modelId="{CB339383-2155-4CAA-8312-A9A1834C8985}" type="sibTrans" cxnId="{061C0064-8AC0-4E5A-8616-117578FBD158}">
      <dgm:prSet/>
      <dgm:spPr/>
      <dgm:t>
        <a:bodyPr/>
        <a:lstStyle/>
        <a:p>
          <a:endParaRPr lang="ru-RU"/>
        </a:p>
      </dgm:t>
    </dgm:pt>
    <dgm:pt modelId="{0BCF3EE0-2B6A-4D45-A3EC-5194EBBCC226}" type="pres">
      <dgm:prSet presAssocID="{74864AB5-B289-43A7-BE09-88161A2CA4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B45108-A640-4605-88B0-E41D05B4B4C3}" type="pres">
      <dgm:prSet presAssocID="{301AF3A0-DC69-4B1B-8B95-462325E5E5E1}" presName="centerShape" presStyleLbl="node0" presStyleIdx="0" presStyleCnt="1" custScaleX="184943" custScaleY="137963"/>
      <dgm:spPr/>
      <dgm:t>
        <a:bodyPr/>
        <a:lstStyle/>
        <a:p>
          <a:endParaRPr lang="ru-RU"/>
        </a:p>
      </dgm:t>
    </dgm:pt>
    <dgm:pt modelId="{061B8B1A-57B0-4B56-9088-0967549F0AD9}" type="pres">
      <dgm:prSet presAssocID="{776185C0-3774-4AC7-B57B-9B577B57233B}" presName="Name9" presStyleLbl="parChTrans1D2" presStyleIdx="0" presStyleCnt="6"/>
      <dgm:spPr/>
      <dgm:t>
        <a:bodyPr/>
        <a:lstStyle/>
        <a:p>
          <a:endParaRPr lang="ru-RU"/>
        </a:p>
      </dgm:t>
    </dgm:pt>
    <dgm:pt modelId="{48BB9BB4-A608-4EA8-BC08-DC3DE4350960}" type="pres">
      <dgm:prSet presAssocID="{776185C0-3774-4AC7-B57B-9B577B57233B}" presName="connTx" presStyleLbl="parChTrans1D2" presStyleIdx="0" presStyleCnt="6"/>
      <dgm:spPr/>
      <dgm:t>
        <a:bodyPr/>
        <a:lstStyle/>
        <a:p>
          <a:endParaRPr lang="ru-RU"/>
        </a:p>
      </dgm:t>
    </dgm:pt>
    <dgm:pt modelId="{626D784F-0DE6-4EB4-9BD4-96FBA57109B5}" type="pres">
      <dgm:prSet presAssocID="{2A5270BC-0477-4CD2-85E9-818E98EDEC0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12661-8332-47F3-A28C-61CB51CB4DDB}" type="pres">
      <dgm:prSet presAssocID="{57C2EBFC-BFD0-4B08-8BD0-B05C7345EBB3}" presName="Name9" presStyleLbl="parChTrans1D2" presStyleIdx="1" presStyleCnt="6"/>
      <dgm:spPr/>
      <dgm:t>
        <a:bodyPr/>
        <a:lstStyle/>
        <a:p>
          <a:endParaRPr lang="ru-RU"/>
        </a:p>
      </dgm:t>
    </dgm:pt>
    <dgm:pt modelId="{10D0EFF3-0643-40E0-BA07-6C8EBDDE1716}" type="pres">
      <dgm:prSet presAssocID="{57C2EBFC-BFD0-4B08-8BD0-B05C7345EBB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C64DC0FD-05FC-46CD-8AD3-9B874CCEF908}" type="pres">
      <dgm:prSet presAssocID="{4E769A8C-52D9-4F76-ACAF-8EE73937F562}" presName="node" presStyleLbl="node1" presStyleIdx="1" presStyleCnt="6" custRadScaleRad="146340" custRadScaleInc="1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C18C6-55F6-4DD3-8F30-6475BF1F4CB5}" type="pres">
      <dgm:prSet presAssocID="{6100C7D9-FB52-44F2-A318-3DF706E80BF0}" presName="Name9" presStyleLbl="parChTrans1D2" presStyleIdx="2" presStyleCnt="6"/>
      <dgm:spPr/>
      <dgm:t>
        <a:bodyPr/>
        <a:lstStyle/>
        <a:p>
          <a:endParaRPr lang="ru-RU"/>
        </a:p>
      </dgm:t>
    </dgm:pt>
    <dgm:pt modelId="{7EF1C8B8-801F-446E-93A6-BD9ED68ADB89}" type="pres">
      <dgm:prSet presAssocID="{6100C7D9-FB52-44F2-A318-3DF706E80BF0}" presName="connTx" presStyleLbl="parChTrans1D2" presStyleIdx="2" presStyleCnt="6"/>
      <dgm:spPr/>
      <dgm:t>
        <a:bodyPr/>
        <a:lstStyle/>
        <a:p>
          <a:endParaRPr lang="ru-RU"/>
        </a:p>
      </dgm:t>
    </dgm:pt>
    <dgm:pt modelId="{68FD7300-4939-4C4A-88D7-07A59FB2BE48}" type="pres">
      <dgm:prSet presAssocID="{A9B5D0EC-DAB2-4D15-BF99-887A46E11322}" presName="node" presStyleLbl="node1" presStyleIdx="2" presStyleCnt="6" custRadScaleRad="160873" custRadScaleInc="-2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CD57C-700A-4202-9B1C-14B9116F8461}" type="pres">
      <dgm:prSet presAssocID="{9644DF28-E3C9-4CA8-9B89-598BE4927ACA}" presName="Name9" presStyleLbl="parChTrans1D2" presStyleIdx="3" presStyleCnt="6"/>
      <dgm:spPr/>
      <dgm:t>
        <a:bodyPr/>
        <a:lstStyle/>
        <a:p>
          <a:endParaRPr lang="ru-RU"/>
        </a:p>
      </dgm:t>
    </dgm:pt>
    <dgm:pt modelId="{5B9D790A-6262-4812-9F60-4F1449BF1120}" type="pres">
      <dgm:prSet presAssocID="{9644DF28-E3C9-4CA8-9B89-598BE4927ACA}" presName="connTx" presStyleLbl="parChTrans1D2" presStyleIdx="3" presStyleCnt="6"/>
      <dgm:spPr/>
      <dgm:t>
        <a:bodyPr/>
        <a:lstStyle/>
        <a:p>
          <a:endParaRPr lang="ru-RU"/>
        </a:p>
      </dgm:t>
    </dgm:pt>
    <dgm:pt modelId="{9D8A668C-03C6-4CD9-9404-F0AA60957C37}" type="pres">
      <dgm:prSet presAssocID="{3DA8FAFB-D383-40E0-B0E7-D16FB3DE754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DC855-D8CE-4A36-93CF-3FFA7246ACD7}" type="pres">
      <dgm:prSet presAssocID="{E77F95D1-E6D3-4C0D-9A3E-B2F3890143DC}" presName="Name9" presStyleLbl="parChTrans1D2" presStyleIdx="4" presStyleCnt="6"/>
      <dgm:spPr/>
      <dgm:t>
        <a:bodyPr/>
        <a:lstStyle/>
        <a:p>
          <a:endParaRPr lang="ru-RU"/>
        </a:p>
      </dgm:t>
    </dgm:pt>
    <dgm:pt modelId="{A1F998B3-FF46-47E5-A80F-58F0D0AC2C0B}" type="pres">
      <dgm:prSet presAssocID="{E77F95D1-E6D3-4C0D-9A3E-B2F3890143D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715C861-44A9-45B7-8C83-CFFAE810ACF4}" type="pres">
      <dgm:prSet presAssocID="{42736D70-F372-4FCD-B071-0C1E25BE7503}" presName="node" presStyleLbl="node1" presStyleIdx="4" presStyleCnt="6" custRadScaleRad="149782" custRadScaleInc="1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C90AE-BBD7-4C78-A4E2-707AAD6507FD}" type="pres">
      <dgm:prSet presAssocID="{E22587DC-49EF-4937-8B5B-93F9BCD7A53D}" presName="Name9" presStyleLbl="parChTrans1D2" presStyleIdx="5" presStyleCnt="6"/>
      <dgm:spPr/>
      <dgm:t>
        <a:bodyPr/>
        <a:lstStyle/>
        <a:p>
          <a:endParaRPr lang="ru-RU"/>
        </a:p>
      </dgm:t>
    </dgm:pt>
    <dgm:pt modelId="{C73747A4-DF42-44FE-8821-2677C161AD2F}" type="pres">
      <dgm:prSet presAssocID="{E22587DC-49EF-4937-8B5B-93F9BCD7A53D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D4418F2-273D-43DA-904F-C53B27160568}" type="pres">
      <dgm:prSet presAssocID="{C5777A46-738A-4012-A785-CEF0D8FC5627}" presName="node" presStyleLbl="node1" presStyleIdx="5" presStyleCnt="6" custRadScaleRad="141563" custRadScaleInc="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5C917F-62F2-43B5-A755-F4B2024B4F2F}" type="presOf" srcId="{42736D70-F372-4FCD-B071-0C1E25BE7503}" destId="{F715C861-44A9-45B7-8C83-CFFAE810ACF4}" srcOrd="0" destOrd="0" presId="urn:microsoft.com/office/officeart/2005/8/layout/radial1"/>
    <dgm:cxn modelId="{CB78CBE6-E820-483B-BFC1-00D93E041945}" type="presOf" srcId="{301AF3A0-DC69-4B1B-8B95-462325E5E5E1}" destId="{0DB45108-A640-4605-88B0-E41D05B4B4C3}" srcOrd="0" destOrd="0" presId="urn:microsoft.com/office/officeart/2005/8/layout/radial1"/>
    <dgm:cxn modelId="{061C0064-8AC0-4E5A-8616-117578FBD158}" srcId="{301AF3A0-DC69-4B1B-8B95-462325E5E5E1}" destId="{C5777A46-738A-4012-A785-CEF0D8FC5627}" srcOrd="5" destOrd="0" parTransId="{E22587DC-49EF-4937-8B5B-93F9BCD7A53D}" sibTransId="{CB339383-2155-4CAA-8312-A9A1834C8985}"/>
    <dgm:cxn modelId="{9EA9E6FB-4E83-428A-AAE3-46F3B3E9F984}" type="presOf" srcId="{57C2EBFC-BFD0-4B08-8BD0-B05C7345EBB3}" destId="{10D0EFF3-0643-40E0-BA07-6C8EBDDE1716}" srcOrd="1" destOrd="0" presId="urn:microsoft.com/office/officeart/2005/8/layout/radial1"/>
    <dgm:cxn modelId="{49495A94-53C0-4D81-B868-04146F90F537}" srcId="{301AF3A0-DC69-4B1B-8B95-462325E5E5E1}" destId="{A9B5D0EC-DAB2-4D15-BF99-887A46E11322}" srcOrd="2" destOrd="0" parTransId="{6100C7D9-FB52-44F2-A318-3DF706E80BF0}" sibTransId="{560CA5A8-9463-49A1-A3FA-B06D05378260}"/>
    <dgm:cxn modelId="{68E2A29C-9AD6-4E8B-931A-BB3FFB43CC56}" type="presOf" srcId="{6100C7D9-FB52-44F2-A318-3DF706E80BF0}" destId="{270C18C6-55F6-4DD3-8F30-6475BF1F4CB5}" srcOrd="0" destOrd="0" presId="urn:microsoft.com/office/officeart/2005/8/layout/radial1"/>
    <dgm:cxn modelId="{99A36F4A-60D5-4031-9376-18E430441D20}" type="presOf" srcId="{9644DF28-E3C9-4CA8-9B89-598BE4927ACA}" destId="{E19CD57C-700A-4202-9B1C-14B9116F8461}" srcOrd="0" destOrd="0" presId="urn:microsoft.com/office/officeart/2005/8/layout/radial1"/>
    <dgm:cxn modelId="{1FA5B77C-F619-4A44-8A6D-6B0FD38883B6}" type="presOf" srcId="{3DA8FAFB-D383-40E0-B0E7-D16FB3DE754D}" destId="{9D8A668C-03C6-4CD9-9404-F0AA60957C37}" srcOrd="0" destOrd="0" presId="urn:microsoft.com/office/officeart/2005/8/layout/radial1"/>
    <dgm:cxn modelId="{3C1FC88B-1911-4015-8DE7-682E59AA498D}" type="presOf" srcId="{E77F95D1-E6D3-4C0D-9A3E-B2F3890143DC}" destId="{FC6DC855-D8CE-4A36-93CF-3FFA7246ACD7}" srcOrd="0" destOrd="0" presId="urn:microsoft.com/office/officeart/2005/8/layout/radial1"/>
    <dgm:cxn modelId="{79FE3FFC-2C62-4909-BFEC-38EEF0773BF1}" srcId="{301AF3A0-DC69-4B1B-8B95-462325E5E5E1}" destId="{3DA8FAFB-D383-40E0-B0E7-D16FB3DE754D}" srcOrd="3" destOrd="0" parTransId="{9644DF28-E3C9-4CA8-9B89-598BE4927ACA}" sibTransId="{2AB6F523-56A5-4AC6-917C-CF678034B2F0}"/>
    <dgm:cxn modelId="{5702B728-0A71-4FC3-A3A6-FDCF5DFD7179}" type="presOf" srcId="{C5777A46-738A-4012-A785-CEF0D8FC5627}" destId="{5D4418F2-273D-43DA-904F-C53B27160568}" srcOrd="0" destOrd="0" presId="urn:microsoft.com/office/officeart/2005/8/layout/radial1"/>
    <dgm:cxn modelId="{851CA7B9-FE1D-4E60-ACF7-BD547DCC90C6}" srcId="{301AF3A0-DC69-4B1B-8B95-462325E5E5E1}" destId="{42736D70-F372-4FCD-B071-0C1E25BE7503}" srcOrd="4" destOrd="0" parTransId="{E77F95D1-E6D3-4C0D-9A3E-B2F3890143DC}" sibTransId="{8F3D831A-81AE-499F-BD5B-7E3A8E2C30BD}"/>
    <dgm:cxn modelId="{474FFBF0-CA4B-4748-AAC6-3F41B66402EE}" type="presOf" srcId="{E22587DC-49EF-4937-8B5B-93F9BCD7A53D}" destId="{C73747A4-DF42-44FE-8821-2677C161AD2F}" srcOrd="1" destOrd="0" presId="urn:microsoft.com/office/officeart/2005/8/layout/radial1"/>
    <dgm:cxn modelId="{A387D7AC-FCF9-4F18-9A57-49811D3C24C4}" type="presOf" srcId="{74864AB5-B289-43A7-BE09-88161A2CA4F2}" destId="{0BCF3EE0-2B6A-4D45-A3EC-5194EBBCC226}" srcOrd="0" destOrd="0" presId="urn:microsoft.com/office/officeart/2005/8/layout/radial1"/>
    <dgm:cxn modelId="{8CB215E7-DEE8-40E0-8122-AD849E93A197}" type="presOf" srcId="{E22587DC-49EF-4937-8B5B-93F9BCD7A53D}" destId="{18DC90AE-BBD7-4C78-A4E2-707AAD6507FD}" srcOrd="0" destOrd="0" presId="urn:microsoft.com/office/officeart/2005/8/layout/radial1"/>
    <dgm:cxn modelId="{08831FB3-4D35-4457-B3B3-87356600F5BE}" type="presOf" srcId="{776185C0-3774-4AC7-B57B-9B577B57233B}" destId="{061B8B1A-57B0-4B56-9088-0967549F0AD9}" srcOrd="0" destOrd="0" presId="urn:microsoft.com/office/officeart/2005/8/layout/radial1"/>
    <dgm:cxn modelId="{24105F88-BF06-43F9-9357-85631983F57A}" type="presOf" srcId="{4E769A8C-52D9-4F76-ACAF-8EE73937F562}" destId="{C64DC0FD-05FC-46CD-8AD3-9B874CCEF908}" srcOrd="0" destOrd="0" presId="urn:microsoft.com/office/officeart/2005/8/layout/radial1"/>
    <dgm:cxn modelId="{EACFF8F2-762E-4BB4-B7D0-CCC902C1F6C6}" type="presOf" srcId="{57C2EBFC-BFD0-4B08-8BD0-B05C7345EBB3}" destId="{DD312661-8332-47F3-A28C-61CB51CB4DDB}" srcOrd="0" destOrd="0" presId="urn:microsoft.com/office/officeart/2005/8/layout/radial1"/>
    <dgm:cxn modelId="{629B4446-EA62-468E-A825-2AE6227B4341}" type="presOf" srcId="{A9B5D0EC-DAB2-4D15-BF99-887A46E11322}" destId="{68FD7300-4939-4C4A-88D7-07A59FB2BE48}" srcOrd="0" destOrd="0" presId="urn:microsoft.com/office/officeart/2005/8/layout/radial1"/>
    <dgm:cxn modelId="{D1B42A20-F522-4CE1-8F46-75AD6611AAC6}" srcId="{301AF3A0-DC69-4B1B-8B95-462325E5E5E1}" destId="{2A5270BC-0477-4CD2-85E9-818E98EDEC08}" srcOrd="0" destOrd="0" parTransId="{776185C0-3774-4AC7-B57B-9B577B57233B}" sibTransId="{099F9323-7710-4AC3-B7A0-00E8E0FF91BA}"/>
    <dgm:cxn modelId="{ED3CA0EC-6151-4DAD-B4B5-5544C72BE93C}" srcId="{301AF3A0-DC69-4B1B-8B95-462325E5E5E1}" destId="{4E769A8C-52D9-4F76-ACAF-8EE73937F562}" srcOrd="1" destOrd="0" parTransId="{57C2EBFC-BFD0-4B08-8BD0-B05C7345EBB3}" sibTransId="{4EB9927B-87F6-42A8-9E35-66670E5D3E0F}"/>
    <dgm:cxn modelId="{BF2BD9D8-CDAE-4DB4-AC05-B9860321CADE}" type="presOf" srcId="{776185C0-3774-4AC7-B57B-9B577B57233B}" destId="{48BB9BB4-A608-4EA8-BC08-DC3DE4350960}" srcOrd="1" destOrd="0" presId="urn:microsoft.com/office/officeart/2005/8/layout/radial1"/>
    <dgm:cxn modelId="{6B220971-9EA2-4A2D-8B99-072743B10431}" type="presOf" srcId="{6100C7D9-FB52-44F2-A318-3DF706E80BF0}" destId="{7EF1C8B8-801F-446E-93A6-BD9ED68ADB89}" srcOrd="1" destOrd="0" presId="urn:microsoft.com/office/officeart/2005/8/layout/radial1"/>
    <dgm:cxn modelId="{AF57A14E-E371-4E27-90A2-3097A235A87D}" srcId="{74864AB5-B289-43A7-BE09-88161A2CA4F2}" destId="{301AF3A0-DC69-4B1B-8B95-462325E5E5E1}" srcOrd="0" destOrd="0" parTransId="{51073E3E-1BB9-41F1-A8CA-A0ED8F8D943D}" sibTransId="{74CEAD3B-0698-4491-9D75-5CF2C3D9D5F6}"/>
    <dgm:cxn modelId="{D347D814-1ABD-40F0-B519-BCA3F008AB29}" type="presOf" srcId="{2A5270BC-0477-4CD2-85E9-818E98EDEC08}" destId="{626D784F-0DE6-4EB4-9BD4-96FBA57109B5}" srcOrd="0" destOrd="0" presId="urn:microsoft.com/office/officeart/2005/8/layout/radial1"/>
    <dgm:cxn modelId="{697B16DC-61F6-4DB8-A9E0-D90109F86C36}" type="presOf" srcId="{9644DF28-E3C9-4CA8-9B89-598BE4927ACA}" destId="{5B9D790A-6262-4812-9F60-4F1449BF1120}" srcOrd="1" destOrd="0" presId="urn:microsoft.com/office/officeart/2005/8/layout/radial1"/>
    <dgm:cxn modelId="{B279481A-1873-4701-BD0F-F063E1B8D169}" type="presOf" srcId="{E77F95D1-E6D3-4C0D-9A3E-B2F3890143DC}" destId="{A1F998B3-FF46-47E5-A80F-58F0D0AC2C0B}" srcOrd="1" destOrd="0" presId="urn:microsoft.com/office/officeart/2005/8/layout/radial1"/>
    <dgm:cxn modelId="{6372FB52-E71A-499E-9AE5-80E6885C2841}" type="presParOf" srcId="{0BCF3EE0-2B6A-4D45-A3EC-5194EBBCC226}" destId="{0DB45108-A640-4605-88B0-E41D05B4B4C3}" srcOrd="0" destOrd="0" presId="urn:microsoft.com/office/officeart/2005/8/layout/radial1"/>
    <dgm:cxn modelId="{A506071D-BC05-4D07-815B-7BF90DA30004}" type="presParOf" srcId="{0BCF3EE0-2B6A-4D45-A3EC-5194EBBCC226}" destId="{061B8B1A-57B0-4B56-9088-0967549F0AD9}" srcOrd="1" destOrd="0" presId="urn:microsoft.com/office/officeart/2005/8/layout/radial1"/>
    <dgm:cxn modelId="{AAAE3C91-C6DF-4048-8124-37E7A75636A6}" type="presParOf" srcId="{061B8B1A-57B0-4B56-9088-0967549F0AD9}" destId="{48BB9BB4-A608-4EA8-BC08-DC3DE4350960}" srcOrd="0" destOrd="0" presId="urn:microsoft.com/office/officeart/2005/8/layout/radial1"/>
    <dgm:cxn modelId="{23E1FA1F-626D-4620-A27E-554CD188A63E}" type="presParOf" srcId="{0BCF3EE0-2B6A-4D45-A3EC-5194EBBCC226}" destId="{626D784F-0DE6-4EB4-9BD4-96FBA57109B5}" srcOrd="2" destOrd="0" presId="urn:microsoft.com/office/officeart/2005/8/layout/radial1"/>
    <dgm:cxn modelId="{887D2834-DA7E-4166-BEFC-C4CB1FF62508}" type="presParOf" srcId="{0BCF3EE0-2B6A-4D45-A3EC-5194EBBCC226}" destId="{DD312661-8332-47F3-A28C-61CB51CB4DDB}" srcOrd="3" destOrd="0" presId="urn:microsoft.com/office/officeart/2005/8/layout/radial1"/>
    <dgm:cxn modelId="{D9F0405D-A678-42AE-833B-C90ECBB3A39E}" type="presParOf" srcId="{DD312661-8332-47F3-A28C-61CB51CB4DDB}" destId="{10D0EFF3-0643-40E0-BA07-6C8EBDDE1716}" srcOrd="0" destOrd="0" presId="urn:microsoft.com/office/officeart/2005/8/layout/radial1"/>
    <dgm:cxn modelId="{E998575B-4889-4DA4-A2C6-25B133F0321C}" type="presParOf" srcId="{0BCF3EE0-2B6A-4D45-A3EC-5194EBBCC226}" destId="{C64DC0FD-05FC-46CD-8AD3-9B874CCEF908}" srcOrd="4" destOrd="0" presId="urn:microsoft.com/office/officeart/2005/8/layout/radial1"/>
    <dgm:cxn modelId="{34DBB03B-00F4-4A0D-8007-18D87F154E77}" type="presParOf" srcId="{0BCF3EE0-2B6A-4D45-A3EC-5194EBBCC226}" destId="{270C18C6-55F6-4DD3-8F30-6475BF1F4CB5}" srcOrd="5" destOrd="0" presId="urn:microsoft.com/office/officeart/2005/8/layout/radial1"/>
    <dgm:cxn modelId="{C703F0F9-6250-4552-8BEF-8907F0B3732E}" type="presParOf" srcId="{270C18C6-55F6-4DD3-8F30-6475BF1F4CB5}" destId="{7EF1C8B8-801F-446E-93A6-BD9ED68ADB89}" srcOrd="0" destOrd="0" presId="urn:microsoft.com/office/officeart/2005/8/layout/radial1"/>
    <dgm:cxn modelId="{8F1CFFA8-6960-4434-8201-00798980083F}" type="presParOf" srcId="{0BCF3EE0-2B6A-4D45-A3EC-5194EBBCC226}" destId="{68FD7300-4939-4C4A-88D7-07A59FB2BE48}" srcOrd="6" destOrd="0" presId="urn:microsoft.com/office/officeart/2005/8/layout/radial1"/>
    <dgm:cxn modelId="{AF5062D7-567A-48C8-A96D-85F6D6CBD463}" type="presParOf" srcId="{0BCF3EE0-2B6A-4D45-A3EC-5194EBBCC226}" destId="{E19CD57C-700A-4202-9B1C-14B9116F8461}" srcOrd="7" destOrd="0" presId="urn:microsoft.com/office/officeart/2005/8/layout/radial1"/>
    <dgm:cxn modelId="{05AD3883-D087-4725-BBBE-5BE1553ABC59}" type="presParOf" srcId="{E19CD57C-700A-4202-9B1C-14B9116F8461}" destId="{5B9D790A-6262-4812-9F60-4F1449BF1120}" srcOrd="0" destOrd="0" presId="urn:microsoft.com/office/officeart/2005/8/layout/radial1"/>
    <dgm:cxn modelId="{2A3F86E8-B7C5-4012-B54B-00C566224E5D}" type="presParOf" srcId="{0BCF3EE0-2B6A-4D45-A3EC-5194EBBCC226}" destId="{9D8A668C-03C6-4CD9-9404-F0AA60957C37}" srcOrd="8" destOrd="0" presId="urn:microsoft.com/office/officeart/2005/8/layout/radial1"/>
    <dgm:cxn modelId="{B673562C-2E28-4FA1-988B-57FC469E6659}" type="presParOf" srcId="{0BCF3EE0-2B6A-4D45-A3EC-5194EBBCC226}" destId="{FC6DC855-D8CE-4A36-93CF-3FFA7246ACD7}" srcOrd="9" destOrd="0" presId="urn:microsoft.com/office/officeart/2005/8/layout/radial1"/>
    <dgm:cxn modelId="{BF62B638-2955-4061-A45B-7540A35621A3}" type="presParOf" srcId="{FC6DC855-D8CE-4A36-93CF-3FFA7246ACD7}" destId="{A1F998B3-FF46-47E5-A80F-58F0D0AC2C0B}" srcOrd="0" destOrd="0" presId="urn:microsoft.com/office/officeart/2005/8/layout/radial1"/>
    <dgm:cxn modelId="{DF24E16D-FCB2-4530-927A-52DC91BDD6F4}" type="presParOf" srcId="{0BCF3EE0-2B6A-4D45-A3EC-5194EBBCC226}" destId="{F715C861-44A9-45B7-8C83-CFFAE810ACF4}" srcOrd="10" destOrd="0" presId="urn:microsoft.com/office/officeart/2005/8/layout/radial1"/>
    <dgm:cxn modelId="{5CA49023-20EA-49BC-9351-95B1D91D7EA8}" type="presParOf" srcId="{0BCF3EE0-2B6A-4D45-A3EC-5194EBBCC226}" destId="{18DC90AE-BBD7-4C78-A4E2-707AAD6507FD}" srcOrd="11" destOrd="0" presId="urn:microsoft.com/office/officeart/2005/8/layout/radial1"/>
    <dgm:cxn modelId="{2EBE3BAA-4143-41F6-96C8-8D51292FB32C}" type="presParOf" srcId="{18DC90AE-BBD7-4C78-A4E2-707AAD6507FD}" destId="{C73747A4-DF42-44FE-8821-2677C161AD2F}" srcOrd="0" destOrd="0" presId="urn:microsoft.com/office/officeart/2005/8/layout/radial1"/>
    <dgm:cxn modelId="{54BDA038-9CB1-4E5A-BDAC-440879FF1BC1}" type="presParOf" srcId="{0BCF3EE0-2B6A-4D45-A3EC-5194EBBCC226}" destId="{5D4418F2-273D-43DA-904F-C53B2716056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B45108-A640-4605-88B0-E41D05B4B4C3}">
      <dsp:nvSpPr>
        <dsp:cNvPr id="0" name=""/>
        <dsp:cNvSpPr/>
      </dsp:nvSpPr>
      <dsp:spPr>
        <a:xfrm>
          <a:off x="2962672" y="1403522"/>
          <a:ext cx="2304254" cy="1718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Твардовский </a:t>
          </a:r>
          <a:endParaRPr lang="ru-RU" sz="2000" b="1" kern="1200" dirty="0"/>
        </a:p>
      </dsp:txBody>
      <dsp:txXfrm>
        <a:off x="2962672" y="1403522"/>
        <a:ext cx="2304254" cy="1718918"/>
      </dsp:txXfrm>
    </dsp:sp>
    <dsp:sp modelId="{061B8B1A-57B0-4B56-9088-0967549F0AD9}">
      <dsp:nvSpPr>
        <dsp:cNvPr id="0" name=""/>
        <dsp:cNvSpPr/>
      </dsp:nvSpPr>
      <dsp:spPr>
        <a:xfrm rot="16200000">
          <a:off x="4045256" y="1320352"/>
          <a:ext cx="139087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139087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111322" y="1330501"/>
        <a:ext cx="6954" cy="6954"/>
      </dsp:txXfrm>
    </dsp:sp>
    <dsp:sp modelId="{626D784F-0DE6-4EB4-9BD4-96FBA57109B5}">
      <dsp:nvSpPr>
        <dsp:cNvPr id="0" name=""/>
        <dsp:cNvSpPr/>
      </dsp:nvSpPr>
      <dsp:spPr>
        <a:xfrm>
          <a:off x="3491836" y="18507"/>
          <a:ext cx="1245926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 …</a:t>
          </a:r>
          <a:endParaRPr lang="ru-RU" sz="5700" kern="1200" dirty="0"/>
        </a:p>
      </dsp:txBody>
      <dsp:txXfrm>
        <a:off x="3491836" y="18507"/>
        <a:ext cx="1245926" cy="1245926"/>
      </dsp:txXfrm>
    </dsp:sp>
    <dsp:sp modelId="{DD312661-8332-47F3-A28C-61CB51CB4DDB}">
      <dsp:nvSpPr>
        <dsp:cNvPr id="0" name=""/>
        <dsp:cNvSpPr/>
      </dsp:nvSpPr>
      <dsp:spPr>
        <a:xfrm rot="20047842">
          <a:off x="5046887" y="1633379"/>
          <a:ext cx="676397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676397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047842">
        <a:off x="5368176" y="1630094"/>
        <a:ext cx="33819" cy="33819"/>
      </dsp:txXfrm>
    </dsp:sp>
    <dsp:sp modelId="{C64DC0FD-05FC-46CD-8AD3-9B874CCEF908}">
      <dsp:nvSpPr>
        <dsp:cNvPr id="0" name=""/>
        <dsp:cNvSpPr/>
      </dsp:nvSpPr>
      <dsp:spPr>
        <a:xfrm>
          <a:off x="5626968" y="604667"/>
          <a:ext cx="1245926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…</a:t>
          </a:r>
          <a:endParaRPr lang="ru-RU" sz="5700" kern="1200" dirty="0"/>
        </a:p>
      </dsp:txBody>
      <dsp:txXfrm>
        <a:off x="5626968" y="604667"/>
        <a:ext cx="1245926" cy="1245926"/>
      </dsp:txXfrm>
    </dsp:sp>
    <dsp:sp modelId="{270C18C6-55F6-4DD3-8F30-6475BF1F4CB5}">
      <dsp:nvSpPr>
        <dsp:cNvPr id="0" name=""/>
        <dsp:cNvSpPr/>
      </dsp:nvSpPr>
      <dsp:spPr>
        <a:xfrm rot="1746396">
          <a:off x="4979478" y="2989319"/>
          <a:ext cx="928828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928828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46396">
        <a:off x="5420671" y="2979724"/>
        <a:ext cx="46441" cy="46441"/>
      </dsp:txXfrm>
    </dsp:sp>
    <dsp:sp modelId="{68FD7300-4939-4C4A-88D7-07A59FB2BE48}">
      <dsp:nvSpPr>
        <dsp:cNvPr id="0" name=""/>
        <dsp:cNvSpPr/>
      </dsp:nvSpPr>
      <dsp:spPr>
        <a:xfrm>
          <a:off x="5770988" y="2908921"/>
          <a:ext cx="1245926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…</a:t>
          </a:r>
          <a:endParaRPr lang="ru-RU" sz="5700" kern="1200" dirty="0"/>
        </a:p>
      </dsp:txBody>
      <dsp:txXfrm>
        <a:off x="5770988" y="2908921"/>
        <a:ext cx="1245926" cy="1245926"/>
      </dsp:txXfrm>
    </dsp:sp>
    <dsp:sp modelId="{E19CD57C-700A-4202-9B1C-14B9116F8461}">
      <dsp:nvSpPr>
        <dsp:cNvPr id="0" name=""/>
        <dsp:cNvSpPr/>
      </dsp:nvSpPr>
      <dsp:spPr>
        <a:xfrm rot="5400000">
          <a:off x="4045256" y="3178358"/>
          <a:ext cx="139087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139087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111322" y="3188507"/>
        <a:ext cx="6954" cy="6954"/>
      </dsp:txXfrm>
    </dsp:sp>
    <dsp:sp modelId="{9D8A668C-03C6-4CD9-9404-F0AA60957C37}">
      <dsp:nvSpPr>
        <dsp:cNvPr id="0" name=""/>
        <dsp:cNvSpPr/>
      </dsp:nvSpPr>
      <dsp:spPr>
        <a:xfrm>
          <a:off x="3491836" y="3261528"/>
          <a:ext cx="1245926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…</a:t>
          </a:r>
          <a:endParaRPr lang="ru-RU" sz="5700" kern="1200" dirty="0"/>
        </a:p>
      </dsp:txBody>
      <dsp:txXfrm>
        <a:off x="3491836" y="3261528"/>
        <a:ext cx="1245926" cy="1245926"/>
      </dsp:txXfrm>
    </dsp:sp>
    <dsp:sp modelId="{FC6DC855-D8CE-4A36-93CF-3FFA7246ACD7}">
      <dsp:nvSpPr>
        <dsp:cNvPr id="0" name=""/>
        <dsp:cNvSpPr/>
      </dsp:nvSpPr>
      <dsp:spPr>
        <a:xfrm rot="9028494">
          <a:off x="2494755" y="2954151"/>
          <a:ext cx="751189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751189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28494">
        <a:off x="2851570" y="2948997"/>
        <a:ext cx="37559" cy="37559"/>
      </dsp:txXfrm>
    </dsp:sp>
    <dsp:sp modelId="{F715C861-44A9-45B7-8C83-CFFAE810ACF4}">
      <dsp:nvSpPr>
        <dsp:cNvPr id="0" name=""/>
        <dsp:cNvSpPr/>
      </dsp:nvSpPr>
      <dsp:spPr>
        <a:xfrm>
          <a:off x="1378501" y="2836908"/>
          <a:ext cx="1245926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…</a:t>
          </a:r>
          <a:endParaRPr lang="ru-RU" sz="5700" kern="1200" dirty="0"/>
        </a:p>
      </dsp:txBody>
      <dsp:txXfrm>
        <a:off x="1378501" y="2836908"/>
        <a:ext cx="1245926" cy="1245926"/>
      </dsp:txXfrm>
    </dsp:sp>
    <dsp:sp modelId="{18DC90AE-BBD7-4C78-A4E2-707AAD6507FD}">
      <dsp:nvSpPr>
        <dsp:cNvPr id="0" name=""/>
        <dsp:cNvSpPr/>
      </dsp:nvSpPr>
      <dsp:spPr>
        <a:xfrm rot="12654972">
          <a:off x="2635513" y="1550683"/>
          <a:ext cx="625275" cy="27251"/>
        </a:xfrm>
        <a:custGeom>
          <a:avLst/>
          <a:gdLst/>
          <a:ahLst/>
          <a:cxnLst/>
          <a:rect l="0" t="0" r="0" b="0"/>
          <a:pathLst>
            <a:path>
              <a:moveTo>
                <a:pt x="0" y="13625"/>
              </a:moveTo>
              <a:lnTo>
                <a:pt x="625275" y="13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654972">
        <a:off x="2932519" y="1548676"/>
        <a:ext cx="31263" cy="31263"/>
      </dsp:txXfrm>
    </dsp:sp>
    <dsp:sp modelId="{5D4418F2-273D-43DA-904F-C53B27160568}">
      <dsp:nvSpPr>
        <dsp:cNvPr id="0" name=""/>
        <dsp:cNvSpPr/>
      </dsp:nvSpPr>
      <dsp:spPr>
        <a:xfrm>
          <a:off x="1522517" y="460648"/>
          <a:ext cx="1245926" cy="1245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…</a:t>
          </a:r>
          <a:endParaRPr lang="ru-RU" sz="5700" kern="1200" dirty="0"/>
        </a:p>
      </dsp:txBody>
      <dsp:txXfrm>
        <a:off x="1522517" y="460648"/>
        <a:ext cx="1245926" cy="1245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ekrassov-viktor.com/Books/Nekrasov-Tvardovckiy.aspx" TargetMode="External"/><Relationship Id="rId2" Type="http://schemas.openxmlformats.org/officeDocument/2006/relationships/hyperlink" Target="http://www.epwr.ru/quotauthor/218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sitsmolensk.ru/chto-posmotret/muzei/muzej-kvartira-a-t-tvardovskij-v-smolens/" TargetMode="External"/><Relationship Id="rId4" Type="http://schemas.openxmlformats.org/officeDocument/2006/relationships/hyperlink" Target="http://rulibs.com/ru_zar/prose_su_classics/vorobev/1/j269.html%20-%20&#1082;&#1085;&#1080;&#1075;&#1072;%20&#1045;.&#1042;&#1086;&#1088;&#1086;&#1073;&#1100;&#1105;&#1074;&#1072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Кому посвящён этот памятник и где находится?</a:t>
            </a:r>
            <a:endParaRPr lang="ru-RU" dirty="0"/>
          </a:p>
        </p:txBody>
      </p:sp>
      <p:pic>
        <p:nvPicPr>
          <p:cNvPr id="1026" name="Picture 2" descr="http://www.visitsmolensk.ru/photos/med/992_58076dscn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84" y="1412776"/>
            <a:ext cx="8460432" cy="5287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3995738" y="332657"/>
            <a:ext cx="5148262" cy="669679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«Вчера вечером или сегодня утром герой нашелся, и сейчас я вижу, что только он мне и нужен, именно он, Вася Теркин! Он подобен фольклорному образу. Он - дело проверенное…. А как необходима его веселость, его удачливость, энергия и неунывающая душа для преодоления сурового материала этой войны! И как много он может вобрать в себя из того, чего нужно коснуться! Это будет веселая армейская шутка, но вместе с тем в ней будет и лиризм»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476250"/>
            <a:ext cx="4040188" cy="6397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Василий Глотов – прообраз героя поэмы</a:t>
            </a:r>
            <a:endParaRPr lang="ru-RU" b="1" dirty="0"/>
          </a:p>
        </p:txBody>
      </p:sp>
      <p:pic>
        <p:nvPicPr>
          <p:cNvPr id="5" name="Содержимое 4" descr="Глотов - прообраз Тёркина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532188" cy="5175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О.Верейский</a:t>
            </a:r>
            <a:r>
              <a:rPr lang="ru-RU" sz="2800" dirty="0" smtClean="0"/>
              <a:t>. Василий Тёркин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literatura5.narod.ru/tv_verejsk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937" y="0"/>
            <a:ext cx="4848126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105400" y="620688"/>
            <a:ext cx="3787080" cy="583264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Познакомимся с воспоминаниями военного корреспондента и друга А.Твардовского Евгения Воробьёва «В тяжкий час земли родной»</a:t>
            </a:r>
            <a:endParaRPr lang="ru-RU" b="1" dirty="0"/>
          </a:p>
        </p:txBody>
      </p:sp>
      <p:pic>
        <p:nvPicPr>
          <p:cNvPr id="22530" name="Picture 2" descr="&amp;IEcy;&amp;vcy;&amp;gcy;&amp;iecy;&amp;ncy;&amp;icy;&amp;jcy; &amp;Vcy;&amp;ocy;&amp;rcy;&amp;ocy;&amp;bcy;&amp;softcy;&amp;i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5720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Подведем итоги: каким вам представляется Твардовский?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Подведем итоги: что мы можем сказать об истории создания поэмы?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Когда и в связи с чем возник замысел «Василия Тёркина»?</a:t>
            </a:r>
          </a:p>
          <a:p>
            <a:r>
              <a:rPr lang="ru-RU" b="1" dirty="0" smtClean="0"/>
              <a:t>Как писалась и печаталась поэма?</a:t>
            </a:r>
          </a:p>
          <a:p>
            <a:r>
              <a:rPr lang="ru-RU" b="1" dirty="0" smtClean="0"/>
              <a:t>В чём своеобразие композиции поэмы?</a:t>
            </a:r>
          </a:p>
          <a:p>
            <a:r>
              <a:rPr lang="ru-RU" b="1" dirty="0" smtClean="0"/>
              <a:t>Является ли герой поэмы реальным лицом?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Подведём итоги: </a:t>
            </a:r>
            <a:r>
              <a:rPr lang="ru-RU" dirty="0" err="1" smtClean="0"/>
              <a:t>синквейн</a:t>
            </a:r>
            <a:r>
              <a:rPr lang="ru-RU" dirty="0" smtClean="0"/>
              <a:t> на тему поэма «Василий Тёркин»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v.900igr.net:10/datas/informatika/Istorija-telefona/0019-019-Sinkvej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-14740"/>
            <a:ext cx="9183357" cy="726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Перечитать главы «На привале», «Переправа», «О награде», «Гармонь», «Два солдата», «Кто стрелял?» и другие (по желанию)</a:t>
            </a:r>
          </a:p>
          <a:p>
            <a:r>
              <a:rPr lang="ru-RU" smtClean="0"/>
              <a:t>Подготовиться к анализу глав по вопросам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Черных О.Г. Практикум по литературе: 8 класс. – М.: ВАКО, 2010.</a:t>
            </a:r>
          </a:p>
          <a:p>
            <a:r>
              <a:rPr lang="en-US" dirty="0" smtClean="0">
                <a:hlinkClick r:id="rId2"/>
              </a:rPr>
              <a:t>http://www.epwr.ru/quotauthor/218/</a:t>
            </a:r>
            <a:r>
              <a:rPr lang="ru-RU" dirty="0" smtClean="0"/>
              <a:t> - биография А.Т.Твардовского</a:t>
            </a:r>
          </a:p>
          <a:p>
            <a:r>
              <a:rPr lang="en-US" dirty="0" smtClean="0">
                <a:hlinkClick r:id="rId3"/>
              </a:rPr>
              <a:t>http://nekrassov-viktor.com/Books/Nekrasov-Tvardovckiy.aspx</a:t>
            </a:r>
            <a:r>
              <a:rPr lang="ru-RU" dirty="0" smtClean="0"/>
              <a:t> - сайт памяти писателя Виктора Некрасова</a:t>
            </a:r>
          </a:p>
          <a:p>
            <a:r>
              <a:rPr lang="en-US" dirty="0" smtClean="0">
                <a:hlinkClick r:id="rId4"/>
              </a:rPr>
              <a:t>http://rulibs.com/ru_zar/prose_su_classics/vorobev/1/j269.html</a:t>
            </a:r>
            <a:r>
              <a:rPr lang="ru-RU" dirty="0" smtClean="0">
                <a:hlinkClick r:id="rId4"/>
              </a:rPr>
              <a:t> - книга Е.Воробьёва</a:t>
            </a:r>
            <a:r>
              <a:rPr lang="ru-RU" dirty="0" smtClean="0"/>
              <a:t> «В тяжкий час земли родной»</a:t>
            </a:r>
          </a:p>
          <a:p>
            <a:r>
              <a:rPr lang="en-US" dirty="0" smtClean="0">
                <a:hlinkClick r:id="rId5"/>
              </a:rPr>
              <a:t>http://www.visitsmolensk.ru/chto-posmotret/muzei/muzej-kvartira-a-t-tvardovskij-v-sm</a:t>
            </a:r>
            <a:r>
              <a:rPr lang="ru-RU" dirty="0" err="1" smtClean="0">
                <a:hlinkClick r:id="rId5"/>
              </a:rPr>
              <a:t>стр</a:t>
            </a:r>
            <a:r>
              <a:rPr lang="en-US" dirty="0" err="1" smtClean="0">
                <a:hlinkClick r:id="rId5"/>
              </a:rPr>
              <a:t>olens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- страница музея-квартиры А.Т.Твардовского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5085184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18434" name="Picture 2" descr="https://cdn1.ozone.ru/multimedia/1009507916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7398"/>
          <a:stretch>
            <a:fillRect/>
          </a:stretch>
        </p:blipFill>
        <p:spPr bwMode="auto">
          <a:xfrm>
            <a:off x="2192634" y="-5072"/>
            <a:ext cx="4758732" cy="6868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589241"/>
          </a:xfrm>
        </p:spPr>
        <p:txBody>
          <a:bodyPr>
            <a:normAutofit/>
          </a:bodyPr>
          <a:lstStyle/>
          <a:p>
            <a:r>
              <a:rPr lang="ru-RU" b="1" dirty="0" smtClean="0"/>
              <a:t>1)познакомиться с личностью А.Т.Твардовского и историей создания поэмы «Василий Тёркин»; </a:t>
            </a:r>
          </a:p>
          <a:p>
            <a:r>
              <a:rPr lang="ru-RU" b="1" dirty="0" smtClean="0"/>
              <a:t>2) определить особенности композиции поэмы и образа главного героя; определить роль поэмы в творчестве поэта и в жизни страны; </a:t>
            </a:r>
          </a:p>
          <a:p>
            <a:r>
              <a:rPr lang="ru-RU" b="1" dirty="0" smtClean="0"/>
              <a:t>3) сформировать собственное отношение к личности поэта и его произведению.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А.Т.Твардовский (1910-1971)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smolensklib.ru/sites/default/files/old%20str/tvardov/fotoarhiv/images/2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062" y="1412776"/>
            <a:ext cx="4647876" cy="5202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Виктор Некрасов, Александр Твардовский </a:t>
            </a:r>
            <a:br>
              <a:rPr lang="ru-RU" sz="2800" dirty="0" smtClean="0"/>
            </a:br>
            <a:r>
              <a:rPr lang="ru-RU" sz="2800" dirty="0" smtClean="0"/>
              <a:t>(в центре), Италия, 1959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www.nekrassov-viktor.com/Books/Tvardovskiy/Italia-195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38" y="1166509"/>
            <a:ext cx="7978725" cy="5691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Прочитаем воспоминания В.Некрасова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1. В чём проявлялось рыцарство Твардовского?</a:t>
            </a:r>
          </a:p>
          <a:p>
            <a:r>
              <a:rPr lang="ru-RU" b="1" dirty="0" smtClean="0"/>
              <a:t>2. Почему Твардовский не любил людей, уделяющих себе слишком много внимания? О какой черте характера писателя это говорит?</a:t>
            </a:r>
          </a:p>
          <a:p>
            <a:r>
              <a:rPr lang="ru-RU" b="1" dirty="0" smtClean="0"/>
              <a:t>3. Какие черты характера писателя особенно ценил В.П.Некрасов и почему?</a:t>
            </a:r>
          </a:p>
          <a:p>
            <a:r>
              <a:rPr lang="ru-RU" b="1" dirty="0" smtClean="0"/>
              <a:t>4. На чём основывалась дружба двух писателей?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76056" y="332656"/>
            <a:ext cx="4067944" cy="6525344"/>
          </a:xfrm>
        </p:spPr>
        <p:txBody>
          <a:bodyPr>
            <a:normAutofit/>
          </a:bodyPr>
          <a:lstStyle/>
          <a:p>
            <a:r>
              <a:rPr lang="ru-RU" b="1" dirty="0" smtClean="0"/>
              <a:t>В 1939 году Твардовский был призван в ряды Красной Армии и участвовал в освобождении Западной Белоруссии. Во время начала войны с Финляндией Твардовский получил офицерское звание, и служил в должности специального корреспондента военной газеты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http://www.epwr.ru/quotauthor/218/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457744" cy="629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Познакомимся с историей создания поэмы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kvoku.org/images/kvoku/press/roslyi-gazet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500097" cy="5139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ristikivi.spb.ru/albums/images/war/terkin-1940/war-terkin-1940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8164"/>
            <a:ext cx="7920880" cy="6817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442</Words>
  <Application>Microsoft Office PowerPoint</Application>
  <PresentationFormat>Экран (4:3)</PresentationFormat>
  <Paragraphs>42</Paragraphs>
  <Slides>18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Кому посвящён этот памятник и где находится?</vt:lpstr>
      <vt:lpstr>Слайд 2</vt:lpstr>
      <vt:lpstr>Цели:</vt:lpstr>
      <vt:lpstr>А.Т.Твардовский (1910-1971)</vt:lpstr>
      <vt:lpstr>Виктор Некрасов, Александр Твардовский  (в центре), Италия, 1959</vt:lpstr>
      <vt:lpstr>Прочитаем воспоминания В.Некрасова</vt:lpstr>
      <vt:lpstr>Слайд 7</vt:lpstr>
      <vt:lpstr>Познакомимся с историей создания поэмы</vt:lpstr>
      <vt:lpstr>Слайд 9</vt:lpstr>
      <vt:lpstr>Слайд 10</vt:lpstr>
      <vt:lpstr>О.Верейский. Василий Тёркин</vt:lpstr>
      <vt:lpstr> </vt:lpstr>
      <vt:lpstr>Подведем итоги: каким вам представляется Твардовский?</vt:lpstr>
      <vt:lpstr>Подведем итоги: что мы можем сказать об истории создания поэмы?</vt:lpstr>
      <vt:lpstr>Подведём итоги: синквейн на тему поэма «Василий Тёркин»</vt:lpstr>
      <vt:lpstr>Слайд 16</vt:lpstr>
      <vt:lpstr>Домашнее задание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 посвящён этот памятник и где находится?</dc:title>
  <dc:creator>Домашний</dc:creator>
  <cp:lastModifiedBy>Домашний</cp:lastModifiedBy>
  <cp:revision>23</cp:revision>
  <dcterms:created xsi:type="dcterms:W3CDTF">2016-03-31T14:24:17Z</dcterms:created>
  <dcterms:modified xsi:type="dcterms:W3CDTF">2021-03-24T16:23:38Z</dcterms:modified>
</cp:coreProperties>
</file>