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74" r:id="rId7"/>
    <p:sldId id="270" r:id="rId8"/>
    <p:sldId id="275" r:id="rId9"/>
    <p:sldId id="279" r:id="rId10"/>
    <p:sldId id="281" r:id="rId11"/>
    <p:sldId id="262" r:id="rId12"/>
    <p:sldId id="272" r:id="rId13"/>
    <p:sldId id="268" r:id="rId14"/>
    <p:sldId id="278" r:id="rId15"/>
    <p:sldId id="282" r:id="rId16"/>
    <p:sldId id="271" r:id="rId17"/>
    <p:sldId id="263" r:id="rId18"/>
    <p:sldId id="264" r:id="rId19"/>
    <p:sldId id="265" r:id="rId20"/>
    <p:sldId id="266" r:id="rId21"/>
    <p:sldId id="26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17B9"/>
    <a:srgbClr val="8D437F"/>
    <a:srgbClr val="923E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D8C3C1-9F57-4DFE-A49A-BCC998FD8281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9C79754C-FCC2-49B3-A366-B20600E58F8A}">
      <dgm:prSet phldrT="[Текст]"/>
      <dgm:spPr/>
      <dgm:t>
        <a:bodyPr/>
        <a:lstStyle/>
        <a:p>
          <a:r>
            <a:rPr lang="ru-RU" b="1" i="1" dirty="0" smtClean="0"/>
            <a:t>Пальто</a:t>
          </a:r>
          <a:r>
            <a:rPr lang="ru-RU" dirty="0" smtClean="0"/>
            <a:t> </a:t>
          </a:r>
          <a:endParaRPr lang="ru-RU" dirty="0"/>
        </a:p>
      </dgm:t>
    </dgm:pt>
    <dgm:pt modelId="{ABF59469-338A-415F-8C44-C1290D64769D}" type="parTrans" cxnId="{0C472060-3323-4FC4-96F2-D24B43E03182}">
      <dgm:prSet/>
      <dgm:spPr/>
      <dgm:t>
        <a:bodyPr/>
        <a:lstStyle/>
        <a:p>
          <a:endParaRPr lang="ru-RU"/>
        </a:p>
      </dgm:t>
    </dgm:pt>
    <dgm:pt modelId="{095FD536-7514-4D01-AC5C-9DD66D58CB43}" type="sibTrans" cxnId="{0C472060-3323-4FC4-96F2-D24B43E03182}">
      <dgm:prSet/>
      <dgm:spPr/>
      <dgm:t>
        <a:bodyPr/>
        <a:lstStyle/>
        <a:p>
          <a:endParaRPr lang="ru-RU"/>
        </a:p>
      </dgm:t>
    </dgm:pt>
    <dgm:pt modelId="{67A644AC-AE39-48EE-A762-D7D99C432ED5}">
      <dgm:prSet phldrT="[Текст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r>
            <a:rPr lang="ru-RU" sz="2400" b="1" i="1" dirty="0" smtClean="0"/>
            <a:t>Купить?</a:t>
          </a:r>
          <a:r>
            <a:rPr lang="ru-RU" sz="2400" b="1" dirty="0" smtClean="0"/>
            <a:t> </a:t>
          </a:r>
          <a:endParaRPr lang="ru-RU" sz="2400" b="1" dirty="0"/>
        </a:p>
      </dgm:t>
    </dgm:pt>
    <dgm:pt modelId="{1ECF2AA6-43C3-408B-AE8F-B197307DA29D}" type="parTrans" cxnId="{EBB6C366-274D-42A0-AFB9-4F9E8EB356C2}">
      <dgm:prSet/>
      <dgm:spPr/>
      <dgm:t>
        <a:bodyPr/>
        <a:lstStyle/>
        <a:p>
          <a:endParaRPr lang="ru-RU"/>
        </a:p>
      </dgm:t>
    </dgm:pt>
    <dgm:pt modelId="{FABD65B1-A690-4606-9256-BA94757D8A34}" type="sibTrans" cxnId="{EBB6C366-274D-42A0-AFB9-4F9E8EB356C2}">
      <dgm:prSet/>
      <dgm:spPr/>
      <dgm:t>
        <a:bodyPr/>
        <a:lstStyle/>
        <a:p>
          <a:endParaRPr lang="ru-RU"/>
        </a:p>
      </dgm:t>
    </dgm:pt>
    <dgm:pt modelId="{AC2F3725-C06A-4C32-B8C4-255738763A33}">
      <dgm:prSet phldrT="[Текст]"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2400" b="1" i="1" dirty="0" smtClean="0"/>
            <a:t>Пошить?</a:t>
          </a:r>
          <a:r>
            <a:rPr lang="ru-RU" sz="2900" b="1" dirty="0" smtClean="0"/>
            <a:t> </a:t>
          </a:r>
          <a:endParaRPr lang="ru-RU" sz="2900" b="1" dirty="0"/>
        </a:p>
      </dgm:t>
    </dgm:pt>
    <dgm:pt modelId="{04452E15-D9E5-40C2-AC6D-F2D0C1CB5083}" type="parTrans" cxnId="{2A0DB58B-BADB-4AD3-8D5B-2207BE8F4457}">
      <dgm:prSet/>
      <dgm:spPr/>
      <dgm:t>
        <a:bodyPr/>
        <a:lstStyle/>
        <a:p>
          <a:endParaRPr lang="ru-RU"/>
        </a:p>
      </dgm:t>
    </dgm:pt>
    <dgm:pt modelId="{505FB964-EAEE-4E3E-8F99-D9745DE2E995}" type="sibTrans" cxnId="{2A0DB58B-BADB-4AD3-8D5B-2207BE8F4457}">
      <dgm:prSet/>
      <dgm:spPr/>
      <dgm:t>
        <a:bodyPr/>
        <a:lstStyle/>
        <a:p>
          <a:endParaRPr lang="ru-RU"/>
        </a:p>
      </dgm:t>
    </dgm:pt>
    <dgm:pt modelId="{CD293AFE-37BD-4951-ABCE-430C59D0CB51}">
      <dgm:prSet phldrT="[Текст]"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2400" b="1" i="1" dirty="0" smtClean="0"/>
            <a:t>Связать?</a:t>
          </a:r>
          <a:r>
            <a:rPr lang="ru-RU" sz="2800" b="1" i="1" dirty="0" smtClean="0"/>
            <a:t> </a:t>
          </a:r>
          <a:endParaRPr lang="ru-RU" sz="2800" b="1" i="1" dirty="0"/>
        </a:p>
      </dgm:t>
    </dgm:pt>
    <dgm:pt modelId="{66C17C9B-B67E-412A-86D0-7E7802DEA4A6}" type="parTrans" cxnId="{D98B3648-1800-4210-9BF2-CCE0B9F29671}">
      <dgm:prSet/>
      <dgm:spPr/>
      <dgm:t>
        <a:bodyPr/>
        <a:lstStyle/>
        <a:p>
          <a:endParaRPr lang="ru-RU"/>
        </a:p>
      </dgm:t>
    </dgm:pt>
    <dgm:pt modelId="{F081ABC3-1BDA-451E-A6DA-34015DDA1921}" type="sibTrans" cxnId="{D98B3648-1800-4210-9BF2-CCE0B9F29671}">
      <dgm:prSet/>
      <dgm:spPr/>
      <dgm:t>
        <a:bodyPr/>
        <a:lstStyle/>
        <a:p>
          <a:endParaRPr lang="ru-RU"/>
        </a:p>
      </dgm:t>
    </dgm:pt>
    <dgm:pt modelId="{C2AF733C-15C2-4D85-B8E0-0EA4124E8924}" type="pres">
      <dgm:prSet presAssocID="{01D8C3C1-9F57-4DFE-A49A-BCC998FD828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2801A99-1C51-43D3-A1DD-179108C53342}" type="pres">
      <dgm:prSet presAssocID="{9C79754C-FCC2-49B3-A366-B20600E58F8A}" presName="hierRoot1" presStyleCnt="0"/>
      <dgm:spPr/>
    </dgm:pt>
    <dgm:pt modelId="{4B99242A-0503-4C2E-82B4-97A864DA66FB}" type="pres">
      <dgm:prSet presAssocID="{9C79754C-FCC2-49B3-A366-B20600E58F8A}" presName="composite" presStyleCnt="0"/>
      <dgm:spPr/>
    </dgm:pt>
    <dgm:pt modelId="{57169A0B-B302-4062-985B-B4A2CA3D24FE}" type="pres">
      <dgm:prSet presAssocID="{9C79754C-FCC2-49B3-A366-B20600E58F8A}" presName="background" presStyleLbl="node0" presStyleIdx="0" presStyleCnt="1"/>
      <dgm:spPr/>
    </dgm:pt>
    <dgm:pt modelId="{AEBE3661-AE5E-48FA-A882-8D9DE950D908}" type="pres">
      <dgm:prSet presAssocID="{9C79754C-FCC2-49B3-A366-B20600E58F8A}" presName="text" presStyleLbl="fgAcc0" presStyleIdx="0" presStyleCnt="1" custScaleX="1492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0F82F1-F44D-490C-88BE-AA603F08A192}" type="pres">
      <dgm:prSet presAssocID="{9C79754C-FCC2-49B3-A366-B20600E58F8A}" presName="hierChild2" presStyleCnt="0"/>
      <dgm:spPr/>
    </dgm:pt>
    <dgm:pt modelId="{06AEE89C-85B9-4DF6-9410-EAC3350278FB}" type="pres">
      <dgm:prSet presAssocID="{1ECF2AA6-43C3-408B-AE8F-B197307DA29D}" presName="Name10" presStyleLbl="parChTrans1D2" presStyleIdx="0" presStyleCnt="3"/>
      <dgm:spPr/>
      <dgm:t>
        <a:bodyPr/>
        <a:lstStyle/>
        <a:p>
          <a:endParaRPr lang="ru-RU"/>
        </a:p>
      </dgm:t>
    </dgm:pt>
    <dgm:pt modelId="{55C3D49B-0BEB-45B4-8AD3-D6A2FDA854E1}" type="pres">
      <dgm:prSet presAssocID="{67A644AC-AE39-48EE-A762-D7D99C432ED5}" presName="hierRoot2" presStyleCnt="0"/>
      <dgm:spPr/>
    </dgm:pt>
    <dgm:pt modelId="{7B4BF7C6-5940-4D12-85BC-310556B43B60}" type="pres">
      <dgm:prSet presAssocID="{67A644AC-AE39-48EE-A762-D7D99C432ED5}" presName="composite2" presStyleCnt="0"/>
      <dgm:spPr/>
    </dgm:pt>
    <dgm:pt modelId="{AB6636DA-4935-402A-9EC1-4E2BBB261270}" type="pres">
      <dgm:prSet presAssocID="{67A644AC-AE39-48EE-A762-D7D99C432ED5}" presName="background2" presStyleLbl="node2" presStyleIdx="0" presStyleCnt="3"/>
      <dgm:spPr/>
    </dgm:pt>
    <dgm:pt modelId="{FC296CAC-A4BA-4714-A375-A6CEB3BB5E63}" type="pres">
      <dgm:prSet presAssocID="{67A644AC-AE39-48EE-A762-D7D99C432ED5}" presName="text2" presStyleLbl="fgAcc2" presStyleIdx="0" presStyleCnt="3" custScaleX="1264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14C05B7-9845-485B-BBC7-A1B83ECE6EE0}" type="pres">
      <dgm:prSet presAssocID="{67A644AC-AE39-48EE-A762-D7D99C432ED5}" presName="hierChild3" presStyleCnt="0"/>
      <dgm:spPr/>
    </dgm:pt>
    <dgm:pt modelId="{99643AC2-F278-4071-8F2C-E45C1A3E340D}" type="pres">
      <dgm:prSet presAssocID="{04452E15-D9E5-40C2-AC6D-F2D0C1CB5083}" presName="Name10" presStyleLbl="parChTrans1D2" presStyleIdx="1" presStyleCnt="3"/>
      <dgm:spPr/>
      <dgm:t>
        <a:bodyPr/>
        <a:lstStyle/>
        <a:p>
          <a:endParaRPr lang="ru-RU"/>
        </a:p>
      </dgm:t>
    </dgm:pt>
    <dgm:pt modelId="{145085A7-6339-4629-9D27-AD0D05140518}" type="pres">
      <dgm:prSet presAssocID="{AC2F3725-C06A-4C32-B8C4-255738763A33}" presName="hierRoot2" presStyleCnt="0"/>
      <dgm:spPr/>
    </dgm:pt>
    <dgm:pt modelId="{90444916-A505-45B9-9A4A-4E5811678377}" type="pres">
      <dgm:prSet presAssocID="{AC2F3725-C06A-4C32-B8C4-255738763A33}" presName="composite2" presStyleCnt="0"/>
      <dgm:spPr/>
    </dgm:pt>
    <dgm:pt modelId="{373B3FEC-11B8-432C-B57D-C9D7F7A18E34}" type="pres">
      <dgm:prSet presAssocID="{AC2F3725-C06A-4C32-B8C4-255738763A33}" presName="background2" presStyleLbl="node2" presStyleIdx="1" presStyleCnt="3"/>
      <dgm:spPr/>
    </dgm:pt>
    <dgm:pt modelId="{2473FEFB-148F-4E21-B25A-377415D60B1F}" type="pres">
      <dgm:prSet presAssocID="{AC2F3725-C06A-4C32-B8C4-255738763A33}" presName="text2" presStyleLbl="fgAcc2" presStyleIdx="1" presStyleCnt="3" custScaleX="135289" custLinFactNeighborX="-1942" custLinFactNeighborY="3996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15CA075-AECA-49AD-A878-0DF744F599D2}" type="pres">
      <dgm:prSet presAssocID="{AC2F3725-C06A-4C32-B8C4-255738763A33}" presName="hierChild3" presStyleCnt="0"/>
      <dgm:spPr/>
    </dgm:pt>
    <dgm:pt modelId="{BA31E159-F0A2-4354-BC76-1ADF5E26694F}" type="pres">
      <dgm:prSet presAssocID="{66C17C9B-B67E-412A-86D0-7E7802DEA4A6}" presName="Name10" presStyleLbl="parChTrans1D2" presStyleIdx="2" presStyleCnt="3"/>
      <dgm:spPr/>
      <dgm:t>
        <a:bodyPr/>
        <a:lstStyle/>
        <a:p>
          <a:endParaRPr lang="ru-RU"/>
        </a:p>
      </dgm:t>
    </dgm:pt>
    <dgm:pt modelId="{AD30F615-EA97-4594-9805-D0310FAAD7A2}" type="pres">
      <dgm:prSet presAssocID="{CD293AFE-37BD-4951-ABCE-430C59D0CB51}" presName="hierRoot2" presStyleCnt="0"/>
      <dgm:spPr/>
    </dgm:pt>
    <dgm:pt modelId="{A8514BCC-55FF-42AF-ADF4-927EBE596680}" type="pres">
      <dgm:prSet presAssocID="{CD293AFE-37BD-4951-ABCE-430C59D0CB51}" presName="composite2" presStyleCnt="0"/>
      <dgm:spPr/>
    </dgm:pt>
    <dgm:pt modelId="{81311E82-68A0-4520-95DA-4F727E9A2F27}" type="pres">
      <dgm:prSet presAssocID="{CD293AFE-37BD-4951-ABCE-430C59D0CB51}" presName="background2" presStyleLbl="node2" presStyleIdx="2" presStyleCnt="3"/>
      <dgm:spPr/>
    </dgm:pt>
    <dgm:pt modelId="{AD71B21B-DA73-4CC2-A6E4-4DBC3F965FBF}" type="pres">
      <dgm:prSet presAssocID="{CD293AFE-37BD-4951-ABCE-430C59D0CB51}" presName="text2" presStyleLbl="fgAcc2" presStyleIdx="2" presStyleCnt="3" custScaleX="1384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1D0F41-7A53-4962-B63C-60421418E21C}" type="pres">
      <dgm:prSet presAssocID="{CD293AFE-37BD-4951-ABCE-430C59D0CB51}" presName="hierChild3" presStyleCnt="0"/>
      <dgm:spPr/>
    </dgm:pt>
  </dgm:ptLst>
  <dgm:cxnLst>
    <dgm:cxn modelId="{DE812888-7216-464F-8114-3EA3ACB4E555}" type="presOf" srcId="{AC2F3725-C06A-4C32-B8C4-255738763A33}" destId="{2473FEFB-148F-4E21-B25A-377415D60B1F}" srcOrd="0" destOrd="0" presId="urn:microsoft.com/office/officeart/2005/8/layout/hierarchy1"/>
    <dgm:cxn modelId="{78DADA38-1BE7-444C-B5FB-74EAA2AA29D8}" type="presOf" srcId="{04452E15-D9E5-40C2-AC6D-F2D0C1CB5083}" destId="{99643AC2-F278-4071-8F2C-E45C1A3E340D}" srcOrd="0" destOrd="0" presId="urn:microsoft.com/office/officeart/2005/8/layout/hierarchy1"/>
    <dgm:cxn modelId="{0C472060-3323-4FC4-96F2-D24B43E03182}" srcId="{01D8C3C1-9F57-4DFE-A49A-BCC998FD8281}" destId="{9C79754C-FCC2-49B3-A366-B20600E58F8A}" srcOrd="0" destOrd="0" parTransId="{ABF59469-338A-415F-8C44-C1290D64769D}" sibTransId="{095FD536-7514-4D01-AC5C-9DD66D58CB43}"/>
    <dgm:cxn modelId="{2A0DB58B-BADB-4AD3-8D5B-2207BE8F4457}" srcId="{9C79754C-FCC2-49B3-A366-B20600E58F8A}" destId="{AC2F3725-C06A-4C32-B8C4-255738763A33}" srcOrd="1" destOrd="0" parTransId="{04452E15-D9E5-40C2-AC6D-F2D0C1CB5083}" sibTransId="{505FB964-EAEE-4E3E-8F99-D9745DE2E995}"/>
    <dgm:cxn modelId="{DE074735-D263-43BE-B401-F667CC37F05F}" type="presOf" srcId="{1ECF2AA6-43C3-408B-AE8F-B197307DA29D}" destId="{06AEE89C-85B9-4DF6-9410-EAC3350278FB}" srcOrd="0" destOrd="0" presId="urn:microsoft.com/office/officeart/2005/8/layout/hierarchy1"/>
    <dgm:cxn modelId="{B44A090F-6B5C-4622-ACA7-115B5B36D711}" type="presOf" srcId="{67A644AC-AE39-48EE-A762-D7D99C432ED5}" destId="{FC296CAC-A4BA-4714-A375-A6CEB3BB5E63}" srcOrd="0" destOrd="0" presId="urn:microsoft.com/office/officeart/2005/8/layout/hierarchy1"/>
    <dgm:cxn modelId="{4E90772F-D653-40E6-9E86-A4E769BA9BA6}" type="presOf" srcId="{CD293AFE-37BD-4951-ABCE-430C59D0CB51}" destId="{AD71B21B-DA73-4CC2-A6E4-4DBC3F965FBF}" srcOrd="0" destOrd="0" presId="urn:microsoft.com/office/officeart/2005/8/layout/hierarchy1"/>
    <dgm:cxn modelId="{EBB6C366-274D-42A0-AFB9-4F9E8EB356C2}" srcId="{9C79754C-FCC2-49B3-A366-B20600E58F8A}" destId="{67A644AC-AE39-48EE-A762-D7D99C432ED5}" srcOrd="0" destOrd="0" parTransId="{1ECF2AA6-43C3-408B-AE8F-B197307DA29D}" sibTransId="{FABD65B1-A690-4606-9256-BA94757D8A34}"/>
    <dgm:cxn modelId="{95252A21-8448-49AA-90CA-1D18FB4C8689}" type="presOf" srcId="{01D8C3C1-9F57-4DFE-A49A-BCC998FD8281}" destId="{C2AF733C-15C2-4D85-B8E0-0EA4124E8924}" srcOrd="0" destOrd="0" presId="urn:microsoft.com/office/officeart/2005/8/layout/hierarchy1"/>
    <dgm:cxn modelId="{D98B3648-1800-4210-9BF2-CCE0B9F29671}" srcId="{9C79754C-FCC2-49B3-A366-B20600E58F8A}" destId="{CD293AFE-37BD-4951-ABCE-430C59D0CB51}" srcOrd="2" destOrd="0" parTransId="{66C17C9B-B67E-412A-86D0-7E7802DEA4A6}" sibTransId="{F081ABC3-1BDA-451E-A6DA-34015DDA1921}"/>
    <dgm:cxn modelId="{6BACE20E-40F5-4B6E-B328-D794B2BB711C}" type="presOf" srcId="{66C17C9B-B67E-412A-86D0-7E7802DEA4A6}" destId="{BA31E159-F0A2-4354-BC76-1ADF5E26694F}" srcOrd="0" destOrd="0" presId="urn:microsoft.com/office/officeart/2005/8/layout/hierarchy1"/>
    <dgm:cxn modelId="{83AFA26E-5930-479A-9381-F761A28DF976}" type="presOf" srcId="{9C79754C-FCC2-49B3-A366-B20600E58F8A}" destId="{AEBE3661-AE5E-48FA-A882-8D9DE950D908}" srcOrd="0" destOrd="0" presId="urn:microsoft.com/office/officeart/2005/8/layout/hierarchy1"/>
    <dgm:cxn modelId="{BC8685F5-02BA-4FEF-8AD6-8723F25608F3}" type="presParOf" srcId="{C2AF733C-15C2-4D85-B8E0-0EA4124E8924}" destId="{12801A99-1C51-43D3-A1DD-179108C53342}" srcOrd="0" destOrd="0" presId="urn:microsoft.com/office/officeart/2005/8/layout/hierarchy1"/>
    <dgm:cxn modelId="{CF4A405E-DC43-40F4-A6FC-4396A4704861}" type="presParOf" srcId="{12801A99-1C51-43D3-A1DD-179108C53342}" destId="{4B99242A-0503-4C2E-82B4-97A864DA66FB}" srcOrd="0" destOrd="0" presId="urn:microsoft.com/office/officeart/2005/8/layout/hierarchy1"/>
    <dgm:cxn modelId="{DE37D248-F728-40C5-A033-63BC2A7B193E}" type="presParOf" srcId="{4B99242A-0503-4C2E-82B4-97A864DA66FB}" destId="{57169A0B-B302-4062-985B-B4A2CA3D24FE}" srcOrd="0" destOrd="0" presId="urn:microsoft.com/office/officeart/2005/8/layout/hierarchy1"/>
    <dgm:cxn modelId="{CE659062-72E0-4A8E-868F-090E1682DE15}" type="presParOf" srcId="{4B99242A-0503-4C2E-82B4-97A864DA66FB}" destId="{AEBE3661-AE5E-48FA-A882-8D9DE950D908}" srcOrd="1" destOrd="0" presId="urn:microsoft.com/office/officeart/2005/8/layout/hierarchy1"/>
    <dgm:cxn modelId="{8DB31474-182B-4C49-91C0-EF1FC43D20E2}" type="presParOf" srcId="{12801A99-1C51-43D3-A1DD-179108C53342}" destId="{9B0F82F1-F44D-490C-88BE-AA603F08A192}" srcOrd="1" destOrd="0" presId="urn:microsoft.com/office/officeart/2005/8/layout/hierarchy1"/>
    <dgm:cxn modelId="{0BF7F845-EC20-4832-9A47-81F272E6256B}" type="presParOf" srcId="{9B0F82F1-F44D-490C-88BE-AA603F08A192}" destId="{06AEE89C-85B9-4DF6-9410-EAC3350278FB}" srcOrd="0" destOrd="0" presId="urn:microsoft.com/office/officeart/2005/8/layout/hierarchy1"/>
    <dgm:cxn modelId="{C7D1C033-BFE1-433F-B6B9-0956E9770FE4}" type="presParOf" srcId="{9B0F82F1-F44D-490C-88BE-AA603F08A192}" destId="{55C3D49B-0BEB-45B4-8AD3-D6A2FDA854E1}" srcOrd="1" destOrd="0" presId="urn:microsoft.com/office/officeart/2005/8/layout/hierarchy1"/>
    <dgm:cxn modelId="{534FCD78-245B-4A8E-BE17-AD089646D647}" type="presParOf" srcId="{55C3D49B-0BEB-45B4-8AD3-D6A2FDA854E1}" destId="{7B4BF7C6-5940-4D12-85BC-310556B43B60}" srcOrd="0" destOrd="0" presId="urn:microsoft.com/office/officeart/2005/8/layout/hierarchy1"/>
    <dgm:cxn modelId="{88DBA3EE-9F25-4C25-B534-7D054D481173}" type="presParOf" srcId="{7B4BF7C6-5940-4D12-85BC-310556B43B60}" destId="{AB6636DA-4935-402A-9EC1-4E2BBB261270}" srcOrd="0" destOrd="0" presId="urn:microsoft.com/office/officeart/2005/8/layout/hierarchy1"/>
    <dgm:cxn modelId="{2600DA7A-42AF-420B-AA3A-D354198B3421}" type="presParOf" srcId="{7B4BF7C6-5940-4D12-85BC-310556B43B60}" destId="{FC296CAC-A4BA-4714-A375-A6CEB3BB5E63}" srcOrd="1" destOrd="0" presId="urn:microsoft.com/office/officeart/2005/8/layout/hierarchy1"/>
    <dgm:cxn modelId="{623EF3D6-3E14-4FDA-B398-575BEAAD1D6C}" type="presParOf" srcId="{55C3D49B-0BEB-45B4-8AD3-D6A2FDA854E1}" destId="{214C05B7-9845-485B-BBC7-A1B83ECE6EE0}" srcOrd="1" destOrd="0" presId="urn:microsoft.com/office/officeart/2005/8/layout/hierarchy1"/>
    <dgm:cxn modelId="{A7F79874-7901-4B93-B645-F1E32BA53837}" type="presParOf" srcId="{9B0F82F1-F44D-490C-88BE-AA603F08A192}" destId="{99643AC2-F278-4071-8F2C-E45C1A3E340D}" srcOrd="2" destOrd="0" presId="urn:microsoft.com/office/officeart/2005/8/layout/hierarchy1"/>
    <dgm:cxn modelId="{6CC942DA-C63B-45E1-A829-69D0420DD1FD}" type="presParOf" srcId="{9B0F82F1-F44D-490C-88BE-AA603F08A192}" destId="{145085A7-6339-4629-9D27-AD0D05140518}" srcOrd="3" destOrd="0" presId="urn:microsoft.com/office/officeart/2005/8/layout/hierarchy1"/>
    <dgm:cxn modelId="{F2D3DFE3-0C01-4CF3-988C-6C336C458EB5}" type="presParOf" srcId="{145085A7-6339-4629-9D27-AD0D05140518}" destId="{90444916-A505-45B9-9A4A-4E5811678377}" srcOrd="0" destOrd="0" presId="urn:microsoft.com/office/officeart/2005/8/layout/hierarchy1"/>
    <dgm:cxn modelId="{C34B44EE-2114-476E-ABC6-62D1E8CDADD6}" type="presParOf" srcId="{90444916-A505-45B9-9A4A-4E5811678377}" destId="{373B3FEC-11B8-432C-B57D-C9D7F7A18E34}" srcOrd="0" destOrd="0" presId="urn:microsoft.com/office/officeart/2005/8/layout/hierarchy1"/>
    <dgm:cxn modelId="{9C8843C8-F6D0-423B-B2AF-FC2D2836B5BB}" type="presParOf" srcId="{90444916-A505-45B9-9A4A-4E5811678377}" destId="{2473FEFB-148F-4E21-B25A-377415D60B1F}" srcOrd="1" destOrd="0" presId="urn:microsoft.com/office/officeart/2005/8/layout/hierarchy1"/>
    <dgm:cxn modelId="{C1B9F667-58AE-478C-BFCC-66208364A5A4}" type="presParOf" srcId="{145085A7-6339-4629-9D27-AD0D05140518}" destId="{B15CA075-AECA-49AD-A878-0DF744F599D2}" srcOrd="1" destOrd="0" presId="urn:microsoft.com/office/officeart/2005/8/layout/hierarchy1"/>
    <dgm:cxn modelId="{1F3B6E8E-C078-4C14-B3AD-85DDD1737F29}" type="presParOf" srcId="{9B0F82F1-F44D-490C-88BE-AA603F08A192}" destId="{BA31E159-F0A2-4354-BC76-1ADF5E26694F}" srcOrd="4" destOrd="0" presId="urn:microsoft.com/office/officeart/2005/8/layout/hierarchy1"/>
    <dgm:cxn modelId="{66E3F777-D78D-40DD-8117-AEE6749C32D5}" type="presParOf" srcId="{9B0F82F1-F44D-490C-88BE-AA603F08A192}" destId="{AD30F615-EA97-4594-9805-D0310FAAD7A2}" srcOrd="5" destOrd="0" presId="urn:microsoft.com/office/officeart/2005/8/layout/hierarchy1"/>
    <dgm:cxn modelId="{DF17D12F-64D8-4CED-ACC0-74F0BA94047D}" type="presParOf" srcId="{AD30F615-EA97-4594-9805-D0310FAAD7A2}" destId="{A8514BCC-55FF-42AF-ADF4-927EBE596680}" srcOrd="0" destOrd="0" presId="urn:microsoft.com/office/officeart/2005/8/layout/hierarchy1"/>
    <dgm:cxn modelId="{EA2E370F-6C68-4AD7-9AA8-5A942C25B4F2}" type="presParOf" srcId="{A8514BCC-55FF-42AF-ADF4-927EBE596680}" destId="{81311E82-68A0-4520-95DA-4F727E9A2F27}" srcOrd="0" destOrd="0" presId="urn:microsoft.com/office/officeart/2005/8/layout/hierarchy1"/>
    <dgm:cxn modelId="{3D5C056E-6EC8-4DB1-A98A-7F3C4F251082}" type="presParOf" srcId="{A8514BCC-55FF-42AF-ADF4-927EBE596680}" destId="{AD71B21B-DA73-4CC2-A6E4-4DBC3F965FBF}" srcOrd="1" destOrd="0" presId="urn:microsoft.com/office/officeart/2005/8/layout/hierarchy1"/>
    <dgm:cxn modelId="{A7DA7DA0-9342-470A-B29C-03BEA9BD93C7}" type="presParOf" srcId="{AD30F615-EA97-4594-9805-D0310FAAD7A2}" destId="{631D0F41-7A53-4962-B63C-60421418E21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BE1805-5825-4765-8596-C2389F7D50C9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10C9EC6-3139-40CC-9E8E-0A50F2F55FE8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Простая конструкция</a:t>
          </a:r>
          <a:endParaRPr lang="ru-RU" dirty="0"/>
        </a:p>
      </dgm:t>
    </dgm:pt>
    <dgm:pt modelId="{E6DC6A78-3262-4A8F-86A3-07E4FC8CA312}" type="parTrans" cxnId="{FFBA5CD7-5739-4DB7-A437-1A8610B9718E}">
      <dgm:prSet/>
      <dgm:spPr/>
      <dgm:t>
        <a:bodyPr/>
        <a:lstStyle/>
        <a:p>
          <a:endParaRPr lang="ru-RU"/>
        </a:p>
      </dgm:t>
    </dgm:pt>
    <dgm:pt modelId="{A21E98CF-2876-4EEC-B693-96B349135E86}" type="sibTrans" cxnId="{FFBA5CD7-5739-4DB7-A437-1A8610B9718E}">
      <dgm:prSet/>
      <dgm:spPr/>
      <dgm:t>
        <a:bodyPr/>
        <a:lstStyle/>
        <a:p>
          <a:endParaRPr lang="ru-RU"/>
        </a:p>
      </dgm:t>
    </dgm:pt>
    <dgm:pt modelId="{BA3B2230-0B07-42F7-911C-4F634B28A6D3}">
      <dgm:prSet phldrT="[Текст]"/>
      <dgm:spPr/>
      <dgm:t>
        <a:bodyPr/>
        <a:lstStyle/>
        <a:p>
          <a:r>
            <a:rPr lang="ru-RU" dirty="0" smtClean="0"/>
            <a:t>Экологически чистые материалы</a:t>
          </a:r>
          <a:endParaRPr lang="ru-RU" dirty="0"/>
        </a:p>
      </dgm:t>
    </dgm:pt>
    <dgm:pt modelId="{4D625E36-AECC-4AB6-9BD9-0350F10D59D2}" type="parTrans" cxnId="{CA546BCE-0629-4F7D-8819-93EE1AA5EF8A}">
      <dgm:prSet/>
      <dgm:spPr/>
      <dgm:t>
        <a:bodyPr/>
        <a:lstStyle/>
        <a:p>
          <a:endParaRPr lang="ru-RU"/>
        </a:p>
      </dgm:t>
    </dgm:pt>
    <dgm:pt modelId="{3BDEF65A-D181-4D03-AF02-71B104B44A4A}" type="sibTrans" cxnId="{CA546BCE-0629-4F7D-8819-93EE1AA5EF8A}">
      <dgm:prSet/>
      <dgm:spPr/>
      <dgm:t>
        <a:bodyPr/>
        <a:lstStyle/>
        <a:p>
          <a:endParaRPr lang="ru-RU"/>
        </a:p>
      </dgm:t>
    </dgm:pt>
    <dgm:pt modelId="{34A6EE7F-B23F-447E-9A35-53DBE14E07C7}">
      <dgm:prSet phldrT="[Текст]"/>
      <dgm:spPr/>
      <dgm:t>
        <a:bodyPr/>
        <a:lstStyle/>
        <a:p>
          <a:r>
            <a:rPr lang="ru-RU" smtClean="0"/>
            <a:t>Удобное и комфортное</a:t>
          </a:r>
          <a:endParaRPr lang="ru-RU" dirty="0"/>
        </a:p>
      </dgm:t>
    </dgm:pt>
    <dgm:pt modelId="{852C4E40-ACD2-44DA-A9B4-7A0E3FF53CDB}" type="parTrans" cxnId="{D4F11EE5-E66E-407D-8D28-891C340D68C2}">
      <dgm:prSet/>
      <dgm:spPr/>
      <dgm:t>
        <a:bodyPr/>
        <a:lstStyle/>
        <a:p>
          <a:endParaRPr lang="ru-RU"/>
        </a:p>
      </dgm:t>
    </dgm:pt>
    <dgm:pt modelId="{BD253F48-1609-4809-B7E4-7064D66E91A6}" type="sibTrans" cxnId="{D4F11EE5-E66E-407D-8D28-891C340D68C2}">
      <dgm:prSet/>
      <dgm:spPr/>
      <dgm:t>
        <a:bodyPr/>
        <a:lstStyle/>
        <a:p>
          <a:endParaRPr lang="ru-RU"/>
        </a:p>
      </dgm:t>
    </dgm:pt>
    <dgm:pt modelId="{C8CA0868-52DD-4EE5-81A0-23579EA6A117}">
      <dgm:prSet phldrT="[Текст]"/>
      <dgm:spPr/>
      <dgm:t>
        <a:bodyPr/>
        <a:lstStyle/>
        <a:p>
          <a:r>
            <a:rPr lang="ru-RU" dirty="0" smtClean="0"/>
            <a:t>Модное</a:t>
          </a:r>
          <a:endParaRPr lang="ru-RU" dirty="0"/>
        </a:p>
      </dgm:t>
    </dgm:pt>
    <dgm:pt modelId="{3FCC74CA-C206-4CBB-AE07-7693ADB40811}" type="parTrans" cxnId="{833423E5-8A5A-4546-9A55-2BE5EBD12C11}">
      <dgm:prSet/>
      <dgm:spPr/>
      <dgm:t>
        <a:bodyPr/>
        <a:lstStyle/>
        <a:p>
          <a:endParaRPr lang="ru-RU"/>
        </a:p>
      </dgm:t>
    </dgm:pt>
    <dgm:pt modelId="{CFDD063E-CC9D-4C2D-8468-C5432AAD1E35}" type="sibTrans" cxnId="{833423E5-8A5A-4546-9A55-2BE5EBD12C11}">
      <dgm:prSet/>
      <dgm:spPr/>
      <dgm:t>
        <a:bodyPr/>
        <a:lstStyle/>
        <a:p>
          <a:endParaRPr lang="ru-RU"/>
        </a:p>
      </dgm:t>
    </dgm:pt>
    <dgm:pt modelId="{1C8DA5AC-0AB2-495A-B9E4-9A1E27B45510}">
      <dgm:prSet phldrT="[Текст]"/>
      <dgm:spPr/>
      <dgm:t>
        <a:bodyPr/>
        <a:lstStyle/>
        <a:p>
          <a:r>
            <a:rPr lang="ru-RU" dirty="0" smtClean="0"/>
            <a:t>Экономный расход пряжи</a:t>
          </a:r>
          <a:endParaRPr lang="ru-RU" dirty="0"/>
        </a:p>
      </dgm:t>
    </dgm:pt>
    <dgm:pt modelId="{2168CAA8-902C-443A-9701-0BBEF036B4CD}" type="parTrans" cxnId="{D6F9AB65-609A-4EC3-8791-2549E0ADD20F}">
      <dgm:prSet/>
      <dgm:spPr/>
      <dgm:t>
        <a:bodyPr/>
        <a:lstStyle/>
        <a:p>
          <a:endParaRPr lang="ru-RU"/>
        </a:p>
      </dgm:t>
    </dgm:pt>
    <dgm:pt modelId="{20FE9625-D2E8-473B-B562-C4E4BF205810}" type="sibTrans" cxnId="{D6F9AB65-609A-4EC3-8791-2549E0ADD20F}">
      <dgm:prSet/>
      <dgm:spPr/>
      <dgm:t>
        <a:bodyPr/>
        <a:lstStyle/>
        <a:p>
          <a:endParaRPr lang="ru-RU"/>
        </a:p>
      </dgm:t>
    </dgm:pt>
    <dgm:pt modelId="{1C0A9470-20B8-48D3-88B2-23FD591B7C92}">
      <dgm:prSet phldrT="[Текст]"/>
      <dgm:spPr/>
      <dgm:t>
        <a:bodyPr/>
        <a:lstStyle/>
        <a:p>
          <a:r>
            <a:rPr lang="ru-RU" dirty="0" smtClean="0"/>
            <a:t>Доступная технология изготовления</a:t>
          </a:r>
          <a:endParaRPr lang="ru-RU" dirty="0"/>
        </a:p>
      </dgm:t>
    </dgm:pt>
    <dgm:pt modelId="{C560F89E-30B6-4D93-87DF-843883F7DB3E}" type="parTrans" cxnId="{54E8B0E2-56EC-4FA5-B051-D18B8C73D50B}">
      <dgm:prSet/>
      <dgm:spPr/>
      <dgm:t>
        <a:bodyPr/>
        <a:lstStyle/>
        <a:p>
          <a:endParaRPr lang="ru-RU"/>
        </a:p>
      </dgm:t>
    </dgm:pt>
    <dgm:pt modelId="{F5837A01-BCE4-4875-A29C-177CAC417FF1}" type="sibTrans" cxnId="{54E8B0E2-56EC-4FA5-B051-D18B8C73D50B}">
      <dgm:prSet/>
      <dgm:spPr/>
      <dgm:t>
        <a:bodyPr/>
        <a:lstStyle/>
        <a:p>
          <a:endParaRPr lang="ru-RU"/>
        </a:p>
      </dgm:t>
    </dgm:pt>
    <dgm:pt modelId="{CE2D4251-6403-4B0A-B797-E6E919BAA807}" type="pres">
      <dgm:prSet presAssocID="{75BE1805-5825-4765-8596-C2389F7D50C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2EF7FA2-CC2C-47A4-94B5-2DB6EE0FF818}" type="pres">
      <dgm:prSet presAssocID="{75BE1805-5825-4765-8596-C2389F7D50C9}" presName="Name1" presStyleCnt="0"/>
      <dgm:spPr/>
    </dgm:pt>
    <dgm:pt modelId="{E84966D0-A2C1-452F-B194-1C69FEA67016}" type="pres">
      <dgm:prSet presAssocID="{75BE1805-5825-4765-8596-C2389F7D50C9}" presName="cycle" presStyleCnt="0"/>
      <dgm:spPr/>
    </dgm:pt>
    <dgm:pt modelId="{8B15E1ED-DDA6-4807-828F-D6485785F394}" type="pres">
      <dgm:prSet presAssocID="{75BE1805-5825-4765-8596-C2389F7D50C9}" presName="srcNode" presStyleLbl="node1" presStyleIdx="0" presStyleCnt="6"/>
      <dgm:spPr/>
    </dgm:pt>
    <dgm:pt modelId="{D23972C1-4DD7-46CB-9716-B8A0A12B43E0}" type="pres">
      <dgm:prSet presAssocID="{75BE1805-5825-4765-8596-C2389F7D50C9}" presName="conn" presStyleLbl="parChTrans1D2" presStyleIdx="0" presStyleCnt="1"/>
      <dgm:spPr/>
      <dgm:t>
        <a:bodyPr/>
        <a:lstStyle/>
        <a:p>
          <a:endParaRPr lang="ru-RU"/>
        </a:p>
      </dgm:t>
    </dgm:pt>
    <dgm:pt modelId="{22ED2EFD-88B4-4075-94D7-E157DE9652F1}" type="pres">
      <dgm:prSet presAssocID="{75BE1805-5825-4765-8596-C2389F7D50C9}" presName="extraNode" presStyleLbl="node1" presStyleIdx="0" presStyleCnt="6"/>
      <dgm:spPr/>
    </dgm:pt>
    <dgm:pt modelId="{C2F5DA85-23BC-498F-97EB-D5D6AD178C1B}" type="pres">
      <dgm:prSet presAssocID="{75BE1805-5825-4765-8596-C2389F7D50C9}" presName="dstNode" presStyleLbl="node1" presStyleIdx="0" presStyleCnt="6"/>
      <dgm:spPr/>
    </dgm:pt>
    <dgm:pt modelId="{0EB53D11-D598-4669-8307-61971062F5E2}" type="pres">
      <dgm:prSet presAssocID="{C10C9EC6-3139-40CC-9E8E-0A50F2F55FE8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6D913F-2EBE-4299-97D2-6995173B59FA}" type="pres">
      <dgm:prSet presAssocID="{C10C9EC6-3139-40CC-9E8E-0A50F2F55FE8}" presName="accent_1" presStyleCnt="0"/>
      <dgm:spPr/>
    </dgm:pt>
    <dgm:pt modelId="{2F9DA4E3-FA4C-4699-AC98-57432A6FC7B8}" type="pres">
      <dgm:prSet presAssocID="{C10C9EC6-3139-40CC-9E8E-0A50F2F55FE8}" presName="accentRepeatNode" presStyleLbl="solidFgAcc1" presStyleIdx="0" presStyleCnt="6"/>
      <dgm:spPr/>
    </dgm:pt>
    <dgm:pt modelId="{C02288F8-C62E-499A-B4BA-3A2AEED36FBA}" type="pres">
      <dgm:prSet presAssocID="{BA3B2230-0B07-42F7-911C-4F634B28A6D3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2F2CB-72F0-4B58-825E-E48124E8D5D4}" type="pres">
      <dgm:prSet presAssocID="{BA3B2230-0B07-42F7-911C-4F634B28A6D3}" presName="accent_2" presStyleCnt="0"/>
      <dgm:spPr/>
    </dgm:pt>
    <dgm:pt modelId="{2B55044F-14DC-4400-A3D0-EC03D156909C}" type="pres">
      <dgm:prSet presAssocID="{BA3B2230-0B07-42F7-911C-4F634B28A6D3}" presName="accentRepeatNode" presStyleLbl="solidFgAcc1" presStyleIdx="1" presStyleCnt="6"/>
      <dgm:spPr/>
    </dgm:pt>
    <dgm:pt modelId="{E91036C2-7D0C-47D2-970C-BACB3E7588DA}" type="pres">
      <dgm:prSet presAssocID="{34A6EE7F-B23F-447E-9A35-53DBE14E07C7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E1760A-A5FD-4184-A324-0153F3E2AF76}" type="pres">
      <dgm:prSet presAssocID="{34A6EE7F-B23F-447E-9A35-53DBE14E07C7}" presName="accent_3" presStyleCnt="0"/>
      <dgm:spPr/>
    </dgm:pt>
    <dgm:pt modelId="{0FAE567E-18E9-4B06-9A2A-49D755448616}" type="pres">
      <dgm:prSet presAssocID="{34A6EE7F-B23F-447E-9A35-53DBE14E07C7}" presName="accentRepeatNode" presStyleLbl="solidFgAcc1" presStyleIdx="2" presStyleCnt="6"/>
      <dgm:spPr/>
    </dgm:pt>
    <dgm:pt modelId="{97A2996F-5D3B-4506-AC6A-140EFAAFB9E2}" type="pres">
      <dgm:prSet presAssocID="{C8CA0868-52DD-4EE5-81A0-23579EA6A117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412B71-0873-42AD-95E7-A91D0F8E8834}" type="pres">
      <dgm:prSet presAssocID="{C8CA0868-52DD-4EE5-81A0-23579EA6A117}" presName="accent_4" presStyleCnt="0"/>
      <dgm:spPr/>
    </dgm:pt>
    <dgm:pt modelId="{34C9668C-6EE3-4591-8DA2-B03888E55D21}" type="pres">
      <dgm:prSet presAssocID="{C8CA0868-52DD-4EE5-81A0-23579EA6A117}" presName="accentRepeatNode" presStyleLbl="solidFgAcc1" presStyleIdx="3" presStyleCnt="6"/>
      <dgm:spPr/>
    </dgm:pt>
    <dgm:pt modelId="{BFB2C15B-8E7D-46F5-8B7C-7DF7DBCD8B0F}" type="pres">
      <dgm:prSet presAssocID="{1C8DA5AC-0AB2-495A-B9E4-9A1E27B4551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2B1A4-30DC-4947-B8A5-4BF724AC767E}" type="pres">
      <dgm:prSet presAssocID="{1C8DA5AC-0AB2-495A-B9E4-9A1E27B45510}" presName="accent_5" presStyleCnt="0"/>
      <dgm:spPr/>
    </dgm:pt>
    <dgm:pt modelId="{E23F4EB5-A0DD-4C40-A45D-DC9F1A025D44}" type="pres">
      <dgm:prSet presAssocID="{1C8DA5AC-0AB2-495A-B9E4-9A1E27B45510}" presName="accentRepeatNode" presStyleLbl="solidFgAcc1" presStyleIdx="4" presStyleCnt="6"/>
      <dgm:spPr/>
    </dgm:pt>
    <dgm:pt modelId="{5E0AB5BE-BBF0-4E63-8A74-37C62B2F6703}" type="pres">
      <dgm:prSet presAssocID="{1C0A9470-20B8-48D3-88B2-23FD591B7C9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C79CFF-C5C1-448C-85F1-B044BC441257}" type="pres">
      <dgm:prSet presAssocID="{1C0A9470-20B8-48D3-88B2-23FD591B7C92}" presName="accent_6" presStyleCnt="0"/>
      <dgm:spPr/>
    </dgm:pt>
    <dgm:pt modelId="{A7A0AC66-321D-4DE2-B787-5E1E905E35E7}" type="pres">
      <dgm:prSet presAssocID="{1C0A9470-20B8-48D3-88B2-23FD591B7C92}" presName="accentRepeatNode" presStyleLbl="solidFgAcc1" presStyleIdx="5" presStyleCnt="6"/>
      <dgm:spPr/>
    </dgm:pt>
  </dgm:ptLst>
  <dgm:cxnLst>
    <dgm:cxn modelId="{54E8B0E2-56EC-4FA5-B051-D18B8C73D50B}" srcId="{75BE1805-5825-4765-8596-C2389F7D50C9}" destId="{1C0A9470-20B8-48D3-88B2-23FD591B7C92}" srcOrd="5" destOrd="0" parTransId="{C560F89E-30B6-4D93-87DF-843883F7DB3E}" sibTransId="{F5837A01-BCE4-4875-A29C-177CAC417FF1}"/>
    <dgm:cxn modelId="{CA546BCE-0629-4F7D-8819-93EE1AA5EF8A}" srcId="{75BE1805-5825-4765-8596-C2389F7D50C9}" destId="{BA3B2230-0B07-42F7-911C-4F634B28A6D3}" srcOrd="1" destOrd="0" parTransId="{4D625E36-AECC-4AB6-9BD9-0350F10D59D2}" sibTransId="{3BDEF65A-D181-4D03-AF02-71B104B44A4A}"/>
    <dgm:cxn modelId="{3A1D0E78-BD40-4E76-80BB-7F802472B168}" type="presOf" srcId="{34A6EE7F-B23F-447E-9A35-53DBE14E07C7}" destId="{E91036C2-7D0C-47D2-970C-BACB3E7588DA}" srcOrd="0" destOrd="0" presId="urn:microsoft.com/office/officeart/2008/layout/VerticalCurvedList"/>
    <dgm:cxn modelId="{A884A8D3-C589-4833-A176-4059D7F20B2A}" type="presOf" srcId="{C10C9EC6-3139-40CC-9E8E-0A50F2F55FE8}" destId="{0EB53D11-D598-4669-8307-61971062F5E2}" srcOrd="0" destOrd="0" presId="urn:microsoft.com/office/officeart/2008/layout/VerticalCurvedList"/>
    <dgm:cxn modelId="{833423E5-8A5A-4546-9A55-2BE5EBD12C11}" srcId="{75BE1805-5825-4765-8596-C2389F7D50C9}" destId="{C8CA0868-52DD-4EE5-81A0-23579EA6A117}" srcOrd="3" destOrd="0" parTransId="{3FCC74CA-C206-4CBB-AE07-7693ADB40811}" sibTransId="{CFDD063E-CC9D-4C2D-8468-C5432AAD1E35}"/>
    <dgm:cxn modelId="{EA337DD1-6086-4283-9C2D-D9DD376870C9}" type="presOf" srcId="{1C8DA5AC-0AB2-495A-B9E4-9A1E27B45510}" destId="{BFB2C15B-8E7D-46F5-8B7C-7DF7DBCD8B0F}" srcOrd="0" destOrd="0" presId="urn:microsoft.com/office/officeart/2008/layout/VerticalCurvedList"/>
    <dgm:cxn modelId="{10C47240-0D8E-4E3F-881A-79FCFD568EBC}" type="presOf" srcId="{A21E98CF-2876-4EEC-B693-96B349135E86}" destId="{D23972C1-4DD7-46CB-9716-B8A0A12B43E0}" srcOrd="0" destOrd="0" presId="urn:microsoft.com/office/officeart/2008/layout/VerticalCurvedList"/>
    <dgm:cxn modelId="{FFBA5CD7-5739-4DB7-A437-1A8610B9718E}" srcId="{75BE1805-5825-4765-8596-C2389F7D50C9}" destId="{C10C9EC6-3139-40CC-9E8E-0A50F2F55FE8}" srcOrd="0" destOrd="0" parTransId="{E6DC6A78-3262-4A8F-86A3-07E4FC8CA312}" sibTransId="{A21E98CF-2876-4EEC-B693-96B349135E86}"/>
    <dgm:cxn modelId="{7649F25A-B12E-47B1-B0FD-3615C82D6BAC}" type="presOf" srcId="{75BE1805-5825-4765-8596-C2389F7D50C9}" destId="{CE2D4251-6403-4B0A-B797-E6E919BAA807}" srcOrd="0" destOrd="0" presId="urn:microsoft.com/office/officeart/2008/layout/VerticalCurvedList"/>
    <dgm:cxn modelId="{D6F9AB65-609A-4EC3-8791-2549E0ADD20F}" srcId="{75BE1805-5825-4765-8596-C2389F7D50C9}" destId="{1C8DA5AC-0AB2-495A-B9E4-9A1E27B45510}" srcOrd="4" destOrd="0" parTransId="{2168CAA8-902C-443A-9701-0BBEF036B4CD}" sibTransId="{20FE9625-D2E8-473B-B562-C4E4BF205810}"/>
    <dgm:cxn modelId="{D73441FF-FC40-4B6D-9CE6-C9CFD5742A7B}" type="presOf" srcId="{C8CA0868-52DD-4EE5-81A0-23579EA6A117}" destId="{97A2996F-5D3B-4506-AC6A-140EFAAFB9E2}" srcOrd="0" destOrd="0" presId="urn:microsoft.com/office/officeart/2008/layout/VerticalCurvedList"/>
    <dgm:cxn modelId="{3D7FC23E-1141-4B68-B1D3-40DF60043D40}" type="presOf" srcId="{BA3B2230-0B07-42F7-911C-4F634B28A6D3}" destId="{C02288F8-C62E-499A-B4BA-3A2AEED36FBA}" srcOrd="0" destOrd="0" presId="urn:microsoft.com/office/officeart/2008/layout/VerticalCurvedList"/>
    <dgm:cxn modelId="{D4F11EE5-E66E-407D-8D28-891C340D68C2}" srcId="{75BE1805-5825-4765-8596-C2389F7D50C9}" destId="{34A6EE7F-B23F-447E-9A35-53DBE14E07C7}" srcOrd="2" destOrd="0" parTransId="{852C4E40-ACD2-44DA-A9B4-7A0E3FF53CDB}" sibTransId="{BD253F48-1609-4809-B7E4-7064D66E91A6}"/>
    <dgm:cxn modelId="{9DFBEDA6-8205-47C7-BA77-B89553D17CBD}" type="presOf" srcId="{1C0A9470-20B8-48D3-88B2-23FD591B7C92}" destId="{5E0AB5BE-BBF0-4E63-8A74-37C62B2F6703}" srcOrd="0" destOrd="0" presId="urn:microsoft.com/office/officeart/2008/layout/VerticalCurvedList"/>
    <dgm:cxn modelId="{2F3F6B50-EFD8-485B-BF19-0E4143A1E10E}" type="presParOf" srcId="{CE2D4251-6403-4B0A-B797-E6E919BAA807}" destId="{F2EF7FA2-CC2C-47A4-94B5-2DB6EE0FF818}" srcOrd="0" destOrd="0" presId="urn:microsoft.com/office/officeart/2008/layout/VerticalCurvedList"/>
    <dgm:cxn modelId="{FB4834EF-098B-4354-B116-B3B362216493}" type="presParOf" srcId="{F2EF7FA2-CC2C-47A4-94B5-2DB6EE0FF818}" destId="{E84966D0-A2C1-452F-B194-1C69FEA67016}" srcOrd="0" destOrd="0" presId="urn:microsoft.com/office/officeart/2008/layout/VerticalCurvedList"/>
    <dgm:cxn modelId="{EEBE9A4C-40F7-45E9-8D22-6F08506B9FE4}" type="presParOf" srcId="{E84966D0-A2C1-452F-B194-1C69FEA67016}" destId="{8B15E1ED-DDA6-4807-828F-D6485785F394}" srcOrd="0" destOrd="0" presId="urn:microsoft.com/office/officeart/2008/layout/VerticalCurvedList"/>
    <dgm:cxn modelId="{1CB44F4A-21F9-4094-B5C4-8DCD5AA05097}" type="presParOf" srcId="{E84966D0-A2C1-452F-B194-1C69FEA67016}" destId="{D23972C1-4DD7-46CB-9716-B8A0A12B43E0}" srcOrd="1" destOrd="0" presId="urn:microsoft.com/office/officeart/2008/layout/VerticalCurvedList"/>
    <dgm:cxn modelId="{9DFB85DA-7045-41FC-BB0D-C796B0733C0C}" type="presParOf" srcId="{E84966D0-A2C1-452F-B194-1C69FEA67016}" destId="{22ED2EFD-88B4-4075-94D7-E157DE9652F1}" srcOrd="2" destOrd="0" presId="urn:microsoft.com/office/officeart/2008/layout/VerticalCurvedList"/>
    <dgm:cxn modelId="{927215FE-234A-42EA-B86B-C615114C6D98}" type="presParOf" srcId="{E84966D0-A2C1-452F-B194-1C69FEA67016}" destId="{C2F5DA85-23BC-498F-97EB-D5D6AD178C1B}" srcOrd="3" destOrd="0" presId="urn:microsoft.com/office/officeart/2008/layout/VerticalCurvedList"/>
    <dgm:cxn modelId="{D9996915-5F59-4312-B48A-746DD099A9D6}" type="presParOf" srcId="{F2EF7FA2-CC2C-47A4-94B5-2DB6EE0FF818}" destId="{0EB53D11-D598-4669-8307-61971062F5E2}" srcOrd="1" destOrd="0" presId="urn:microsoft.com/office/officeart/2008/layout/VerticalCurvedList"/>
    <dgm:cxn modelId="{DA508200-60C3-46F0-936E-72F6DB44E204}" type="presParOf" srcId="{F2EF7FA2-CC2C-47A4-94B5-2DB6EE0FF818}" destId="{F76D913F-2EBE-4299-97D2-6995173B59FA}" srcOrd="2" destOrd="0" presId="urn:microsoft.com/office/officeart/2008/layout/VerticalCurvedList"/>
    <dgm:cxn modelId="{48414D60-B290-4A8A-9C2A-A875247E724A}" type="presParOf" srcId="{F76D913F-2EBE-4299-97D2-6995173B59FA}" destId="{2F9DA4E3-FA4C-4699-AC98-57432A6FC7B8}" srcOrd="0" destOrd="0" presId="urn:microsoft.com/office/officeart/2008/layout/VerticalCurvedList"/>
    <dgm:cxn modelId="{390D68C2-681E-43BE-B3E9-041D61446D04}" type="presParOf" srcId="{F2EF7FA2-CC2C-47A4-94B5-2DB6EE0FF818}" destId="{C02288F8-C62E-499A-B4BA-3A2AEED36FBA}" srcOrd="3" destOrd="0" presId="urn:microsoft.com/office/officeart/2008/layout/VerticalCurvedList"/>
    <dgm:cxn modelId="{D1C4716A-1A41-4375-B42C-22E33C873F03}" type="presParOf" srcId="{F2EF7FA2-CC2C-47A4-94B5-2DB6EE0FF818}" destId="{E212F2CB-72F0-4B58-825E-E48124E8D5D4}" srcOrd="4" destOrd="0" presId="urn:microsoft.com/office/officeart/2008/layout/VerticalCurvedList"/>
    <dgm:cxn modelId="{F579D333-045C-422E-8730-15FE904A0A89}" type="presParOf" srcId="{E212F2CB-72F0-4B58-825E-E48124E8D5D4}" destId="{2B55044F-14DC-4400-A3D0-EC03D156909C}" srcOrd="0" destOrd="0" presId="urn:microsoft.com/office/officeart/2008/layout/VerticalCurvedList"/>
    <dgm:cxn modelId="{2A2FABCB-44B0-445C-8A2C-F296B628EBB1}" type="presParOf" srcId="{F2EF7FA2-CC2C-47A4-94B5-2DB6EE0FF818}" destId="{E91036C2-7D0C-47D2-970C-BACB3E7588DA}" srcOrd="5" destOrd="0" presId="urn:microsoft.com/office/officeart/2008/layout/VerticalCurvedList"/>
    <dgm:cxn modelId="{EDDF1730-7BE6-454B-B379-F8CEA6BFA442}" type="presParOf" srcId="{F2EF7FA2-CC2C-47A4-94B5-2DB6EE0FF818}" destId="{BEE1760A-A5FD-4184-A324-0153F3E2AF76}" srcOrd="6" destOrd="0" presId="urn:microsoft.com/office/officeart/2008/layout/VerticalCurvedList"/>
    <dgm:cxn modelId="{402354EA-04DB-45A3-90F2-7AA490F40C98}" type="presParOf" srcId="{BEE1760A-A5FD-4184-A324-0153F3E2AF76}" destId="{0FAE567E-18E9-4B06-9A2A-49D755448616}" srcOrd="0" destOrd="0" presId="urn:microsoft.com/office/officeart/2008/layout/VerticalCurvedList"/>
    <dgm:cxn modelId="{16F5EE84-A7FE-4B2D-8D24-24E4A0710D03}" type="presParOf" srcId="{F2EF7FA2-CC2C-47A4-94B5-2DB6EE0FF818}" destId="{97A2996F-5D3B-4506-AC6A-140EFAAFB9E2}" srcOrd="7" destOrd="0" presId="urn:microsoft.com/office/officeart/2008/layout/VerticalCurvedList"/>
    <dgm:cxn modelId="{17ADA586-3C91-435D-991E-52CCEFC63C2D}" type="presParOf" srcId="{F2EF7FA2-CC2C-47A4-94B5-2DB6EE0FF818}" destId="{73412B71-0873-42AD-95E7-A91D0F8E8834}" srcOrd="8" destOrd="0" presId="urn:microsoft.com/office/officeart/2008/layout/VerticalCurvedList"/>
    <dgm:cxn modelId="{A757B635-F9A0-4A43-B42B-C2E07156F2F7}" type="presParOf" srcId="{73412B71-0873-42AD-95E7-A91D0F8E8834}" destId="{34C9668C-6EE3-4591-8DA2-B03888E55D21}" srcOrd="0" destOrd="0" presId="urn:microsoft.com/office/officeart/2008/layout/VerticalCurvedList"/>
    <dgm:cxn modelId="{57403D84-FEDC-4DCA-A64A-2AD7BAFF3D68}" type="presParOf" srcId="{F2EF7FA2-CC2C-47A4-94B5-2DB6EE0FF818}" destId="{BFB2C15B-8E7D-46F5-8B7C-7DF7DBCD8B0F}" srcOrd="9" destOrd="0" presId="urn:microsoft.com/office/officeart/2008/layout/VerticalCurvedList"/>
    <dgm:cxn modelId="{D2EC510A-5C43-49BD-97E9-0493DFADBE03}" type="presParOf" srcId="{F2EF7FA2-CC2C-47A4-94B5-2DB6EE0FF818}" destId="{D252B1A4-30DC-4947-B8A5-4BF724AC767E}" srcOrd="10" destOrd="0" presId="urn:microsoft.com/office/officeart/2008/layout/VerticalCurvedList"/>
    <dgm:cxn modelId="{C1B9665A-3ECF-4BB2-BEDF-19CF45CF5C16}" type="presParOf" srcId="{D252B1A4-30DC-4947-B8A5-4BF724AC767E}" destId="{E23F4EB5-A0DD-4C40-A45D-DC9F1A025D44}" srcOrd="0" destOrd="0" presId="urn:microsoft.com/office/officeart/2008/layout/VerticalCurvedList"/>
    <dgm:cxn modelId="{683FF539-5876-4D61-B6D7-112A5C6112D3}" type="presParOf" srcId="{F2EF7FA2-CC2C-47A4-94B5-2DB6EE0FF818}" destId="{5E0AB5BE-BBF0-4E63-8A74-37C62B2F6703}" srcOrd="11" destOrd="0" presId="urn:microsoft.com/office/officeart/2008/layout/VerticalCurvedList"/>
    <dgm:cxn modelId="{31DB562F-DE09-4C26-B045-E54C4AEE2492}" type="presParOf" srcId="{F2EF7FA2-CC2C-47A4-94B5-2DB6EE0FF818}" destId="{7AC79CFF-C5C1-448C-85F1-B044BC441257}" srcOrd="12" destOrd="0" presId="urn:microsoft.com/office/officeart/2008/layout/VerticalCurvedList"/>
    <dgm:cxn modelId="{CB9122B0-22A4-45E3-BE4B-D16BC4AC0ACB}" type="presParOf" srcId="{7AC79CFF-C5C1-448C-85F1-B044BC441257}" destId="{A7A0AC66-321D-4DE2-B787-5E1E905E35E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67909C-DD29-4E37-8E8F-2B74FD2813E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278B56B-8B6E-4083-BB76-671B08584CCE}">
      <dgm:prSet phldrT="[Текст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Розовый </a:t>
          </a:r>
          <a:endParaRPr lang="ru-RU" dirty="0"/>
        </a:p>
      </dgm:t>
    </dgm:pt>
    <dgm:pt modelId="{5D3D77F7-330E-4FBC-9DAD-34D218D4056F}" type="parTrans" cxnId="{7AF41990-2709-4937-A7BB-FBBEB4B0645D}">
      <dgm:prSet/>
      <dgm:spPr/>
      <dgm:t>
        <a:bodyPr/>
        <a:lstStyle/>
        <a:p>
          <a:endParaRPr lang="ru-RU"/>
        </a:p>
      </dgm:t>
    </dgm:pt>
    <dgm:pt modelId="{0756F439-B128-48B3-B37A-0E03B6FE90BB}" type="sibTrans" cxnId="{7AF41990-2709-4937-A7BB-FBBEB4B0645D}">
      <dgm:prSet/>
      <dgm:spPr/>
      <dgm:t>
        <a:bodyPr/>
        <a:lstStyle/>
        <a:p>
          <a:endParaRPr lang="ru-RU"/>
        </a:p>
      </dgm:t>
    </dgm:pt>
    <dgm:pt modelId="{99AEA529-7568-46AF-8325-0B515D961BB0}">
      <dgm:prSet phldrT="[Текст]"/>
      <dgm:spPr>
        <a:solidFill>
          <a:schemeClr val="bg1"/>
        </a:solidFill>
      </dgm:spPr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Белый</a:t>
          </a:r>
          <a:r>
            <a:rPr lang="ru-RU" dirty="0" smtClean="0"/>
            <a:t> </a:t>
          </a:r>
          <a:endParaRPr lang="ru-RU" dirty="0"/>
        </a:p>
      </dgm:t>
    </dgm:pt>
    <dgm:pt modelId="{E41BB34F-37AC-4EEA-B56F-42E8770DA069}" type="parTrans" cxnId="{BFCA120D-F804-4CE1-AB36-44819CD4D09B}">
      <dgm:prSet/>
      <dgm:spPr/>
      <dgm:t>
        <a:bodyPr/>
        <a:lstStyle/>
        <a:p>
          <a:endParaRPr lang="ru-RU"/>
        </a:p>
      </dgm:t>
    </dgm:pt>
    <dgm:pt modelId="{2A5E1737-F10B-402A-8105-8F9313EC8EFE}" type="sibTrans" cxnId="{BFCA120D-F804-4CE1-AB36-44819CD4D09B}">
      <dgm:prSet/>
      <dgm:spPr/>
      <dgm:t>
        <a:bodyPr/>
        <a:lstStyle/>
        <a:p>
          <a:endParaRPr lang="ru-RU"/>
        </a:p>
      </dgm:t>
    </dgm:pt>
    <dgm:pt modelId="{CA232B2E-A527-4A0A-BA95-EBC2A47E6384}">
      <dgm:prSet phldrT="[Текст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Серый </a:t>
          </a:r>
          <a:endParaRPr lang="ru-RU" dirty="0"/>
        </a:p>
      </dgm:t>
    </dgm:pt>
    <dgm:pt modelId="{32D6DC37-FD11-4A9A-8A75-3F8F15DA5DA9}" type="parTrans" cxnId="{F84657D3-1703-49AC-ABCD-0C88701249F0}">
      <dgm:prSet/>
      <dgm:spPr/>
      <dgm:t>
        <a:bodyPr/>
        <a:lstStyle/>
        <a:p>
          <a:endParaRPr lang="ru-RU"/>
        </a:p>
      </dgm:t>
    </dgm:pt>
    <dgm:pt modelId="{80AE63C7-7AE1-4F1A-BAEF-0F49FD0E2DF5}" type="sibTrans" cxnId="{F84657D3-1703-49AC-ABCD-0C88701249F0}">
      <dgm:prSet/>
      <dgm:spPr/>
      <dgm:t>
        <a:bodyPr/>
        <a:lstStyle/>
        <a:p>
          <a:endParaRPr lang="ru-RU"/>
        </a:p>
      </dgm:t>
    </dgm:pt>
    <dgm:pt modelId="{E895627D-45B5-4195-A65C-7985070088D0}">
      <dgm:prSet phldrT="[Текст]"/>
      <dgm:spPr>
        <a:solidFill>
          <a:srgbClr val="7030A0"/>
        </a:solidFill>
      </dgm:spPr>
      <dgm:t>
        <a:bodyPr/>
        <a:lstStyle/>
        <a:p>
          <a:r>
            <a:rPr lang="ru-RU" dirty="0" smtClean="0"/>
            <a:t>Фиолетовый</a:t>
          </a:r>
          <a:endParaRPr lang="ru-RU" dirty="0"/>
        </a:p>
      </dgm:t>
    </dgm:pt>
    <dgm:pt modelId="{2FC0AD45-0F64-4965-82BF-34509C15C08D}" type="parTrans" cxnId="{62B50CD5-B02A-4B6F-830E-7DF6533BD489}">
      <dgm:prSet/>
      <dgm:spPr/>
      <dgm:t>
        <a:bodyPr/>
        <a:lstStyle/>
        <a:p>
          <a:endParaRPr lang="ru-RU"/>
        </a:p>
      </dgm:t>
    </dgm:pt>
    <dgm:pt modelId="{D40291B3-54DB-4F05-A3B5-1668670E10F8}" type="sibTrans" cxnId="{62B50CD5-B02A-4B6F-830E-7DF6533BD489}">
      <dgm:prSet/>
      <dgm:spPr/>
      <dgm:t>
        <a:bodyPr/>
        <a:lstStyle/>
        <a:p>
          <a:endParaRPr lang="ru-RU"/>
        </a:p>
      </dgm:t>
    </dgm:pt>
    <dgm:pt modelId="{A0BF4C94-8D56-44F4-88FF-A6A75A4067A2}">
      <dgm:prSet phldrT="[Текст]"/>
      <dgm:spPr>
        <a:solidFill>
          <a:srgbClr val="8D437F"/>
        </a:solidFill>
      </dgm:spPr>
      <dgm:t>
        <a:bodyPr/>
        <a:lstStyle/>
        <a:p>
          <a:r>
            <a:rPr lang="ru-RU" dirty="0" smtClean="0"/>
            <a:t>Светло-фиолетовый </a:t>
          </a:r>
          <a:endParaRPr lang="ru-RU" dirty="0"/>
        </a:p>
      </dgm:t>
    </dgm:pt>
    <dgm:pt modelId="{A9891C29-9092-427D-AA9F-B780E1A87DCE}" type="parTrans" cxnId="{1E6BB391-7C4E-4DFA-9150-7519CB8F2B2A}">
      <dgm:prSet/>
      <dgm:spPr/>
      <dgm:t>
        <a:bodyPr/>
        <a:lstStyle/>
        <a:p>
          <a:endParaRPr lang="ru-RU"/>
        </a:p>
      </dgm:t>
    </dgm:pt>
    <dgm:pt modelId="{6FA4650D-1068-4FCE-A015-89C7EB7D4B83}" type="sibTrans" cxnId="{1E6BB391-7C4E-4DFA-9150-7519CB8F2B2A}">
      <dgm:prSet/>
      <dgm:spPr/>
      <dgm:t>
        <a:bodyPr/>
        <a:lstStyle/>
        <a:p>
          <a:endParaRPr lang="ru-RU"/>
        </a:p>
      </dgm:t>
    </dgm:pt>
    <dgm:pt modelId="{C62CC6D4-DF97-46DA-A9B8-04C760F05F53}">
      <dgm:prSet phldrT="[Текст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dirty="0" smtClean="0"/>
            <a:t>Каштановый</a:t>
          </a:r>
          <a:endParaRPr lang="ru-RU" dirty="0"/>
        </a:p>
      </dgm:t>
    </dgm:pt>
    <dgm:pt modelId="{67D634AC-71A0-4F3A-8B98-72E138E1B95B}" type="parTrans" cxnId="{20EC15D9-49F9-42C4-AD60-9B23D7FBF5CC}">
      <dgm:prSet/>
      <dgm:spPr/>
      <dgm:t>
        <a:bodyPr/>
        <a:lstStyle/>
        <a:p>
          <a:endParaRPr lang="ru-RU"/>
        </a:p>
      </dgm:t>
    </dgm:pt>
    <dgm:pt modelId="{1DB97382-771E-4515-94FF-3C77692E34F4}" type="sibTrans" cxnId="{20EC15D9-49F9-42C4-AD60-9B23D7FBF5CC}">
      <dgm:prSet/>
      <dgm:spPr/>
      <dgm:t>
        <a:bodyPr/>
        <a:lstStyle/>
        <a:p>
          <a:endParaRPr lang="ru-RU"/>
        </a:p>
      </dgm:t>
    </dgm:pt>
    <dgm:pt modelId="{E568D57D-5388-42D7-BFD1-84DEE169CB7E}" type="pres">
      <dgm:prSet presAssocID="{5B67909C-DD29-4E37-8E8F-2B74FD2813E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1B190C-5A5D-4D28-864B-E806A2FCCB15}" type="pres">
      <dgm:prSet presAssocID="{F278B56B-8B6E-4083-BB76-671B08584CCE}" presName="root1" presStyleCnt="0"/>
      <dgm:spPr/>
    </dgm:pt>
    <dgm:pt modelId="{5180A1B7-6CF2-4993-B3F6-EB0C3CD62131}" type="pres">
      <dgm:prSet presAssocID="{F278B56B-8B6E-4083-BB76-671B08584CCE}" presName="LevelOneTextNode" presStyleLbl="node0" presStyleIdx="0" presStyleCnt="1" custScaleX="733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1777A9-0E03-44A7-81A5-E0AD75A19A6D}" type="pres">
      <dgm:prSet presAssocID="{F278B56B-8B6E-4083-BB76-671B08584CCE}" presName="level2hierChild" presStyleCnt="0"/>
      <dgm:spPr/>
    </dgm:pt>
    <dgm:pt modelId="{701A6B00-8BFE-4036-B403-CE1B78663FE4}" type="pres">
      <dgm:prSet presAssocID="{E41BB34F-37AC-4EEA-B56F-42E8770DA069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513C6017-7DE0-44B5-BB63-CAF977BA1E16}" type="pres">
      <dgm:prSet presAssocID="{E41BB34F-37AC-4EEA-B56F-42E8770DA069}" presName="connTx" presStyleLbl="parChTrans1D2" presStyleIdx="0" presStyleCnt="5"/>
      <dgm:spPr/>
      <dgm:t>
        <a:bodyPr/>
        <a:lstStyle/>
        <a:p>
          <a:endParaRPr lang="ru-RU"/>
        </a:p>
      </dgm:t>
    </dgm:pt>
    <dgm:pt modelId="{7361E984-EE61-40D5-B46A-E9508792D915}" type="pres">
      <dgm:prSet presAssocID="{99AEA529-7568-46AF-8325-0B515D961BB0}" presName="root2" presStyleCnt="0"/>
      <dgm:spPr/>
    </dgm:pt>
    <dgm:pt modelId="{BC983605-F4B3-41A8-9863-711AFA5DD4A6}" type="pres">
      <dgm:prSet presAssocID="{99AEA529-7568-46AF-8325-0B515D961BB0}" presName="LevelTwoTextNode" presStyleLbl="node2" presStyleIdx="0" presStyleCnt="5" custScaleX="63921" custScaleY="716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7100A0-4FD4-4B3E-A0A2-9B9DC2C3D6DC}" type="pres">
      <dgm:prSet presAssocID="{99AEA529-7568-46AF-8325-0B515D961BB0}" presName="level3hierChild" presStyleCnt="0"/>
      <dgm:spPr/>
    </dgm:pt>
    <dgm:pt modelId="{7A810473-D96E-48E9-8441-B6EA8C7FCB6D}" type="pres">
      <dgm:prSet presAssocID="{32D6DC37-FD11-4A9A-8A75-3F8F15DA5DA9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2F7351D8-C068-4BC6-A2B0-2954CC2E9AEF}" type="pres">
      <dgm:prSet presAssocID="{32D6DC37-FD11-4A9A-8A75-3F8F15DA5DA9}" presName="connTx" presStyleLbl="parChTrans1D2" presStyleIdx="1" presStyleCnt="5"/>
      <dgm:spPr/>
      <dgm:t>
        <a:bodyPr/>
        <a:lstStyle/>
        <a:p>
          <a:endParaRPr lang="ru-RU"/>
        </a:p>
      </dgm:t>
    </dgm:pt>
    <dgm:pt modelId="{41005295-1CEB-4929-9C89-241A2773E3D1}" type="pres">
      <dgm:prSet presAssocID="{CA232B2E-A527-4A0A-BA95-EBC2A47E6384}" presName="root2" presStyleCnt="0"/>
      <dgm:spPr/>
    </dgm:pt>
    <dgm:pt modelId="{E62A4FD8-67CD-4358-A33F-3B27B18C31B0}" type="pres">
      <dgm:prSet presAssocID="{CA232B2E-A527-4A0A-BA95-EBC2A47E6384}" presName="LevelTwoTextNode" presStyleLbl="node2" presStyleIdx="1" presStyleCnt="5" custScaleX="64459" custScaleY="685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4AF733C-9B5C-4CE1-A86A-870F4AEA12E6}" type="pres">
      <dgm:prSet presAssocID="{CA232B2E-A527-4A0A-BA95-EBC2A47E6384}" presName="level3hierChild" presStyleCnt="0"/>
      <dgm:spPr/>
    </dgm:pt>
    <dgm:pt modelId="{DFD0A97F-C223-4890-A115-379450FB82B0}" type="pres">
      <dgm:prSet presAssocID="{2FC0AD45-0F64-4965-82BF-34509C15C08D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1727CBD9-CC01-409C-ACC7-BB933139F465}" type="pres">
      <dgm:prSet presAssocID="{2FC0AD45-0F64-4965-82BF-34509C15C08D}" presName="connTx" presStyleLbl="parChTrans1D2" presStyleIdx="2" presStyleCnt="5"/>
      <dgm:spPr/>
      <dgm:t>
        <a:bodyPr/>
        <a:lstStyle/>
        <a:p>
          <a:endParaRPr lang="ru-RU"/>
        </a:p>
      </dgm:t>
    </dgm:pt>
    <dgm:pt modelId="{34FA2BB0-7DF9-4B77-AC64-F7EA1E3D52FA}" type="pres">
      <dgm:prSet presAssocID="{E895627D-45B5-4195-A65C-7985070088D0}" presName="root2" presStyleCnt="0"/>
      <dgm:spPr/>
    </dgm:pt>
    <dgm:pt modelId="{A6BAF9DB-6D75-46BE-8D7A-DE090D39F988}" type="pres">
      <dgm:prSet presAssocID="{E895627D-45B5-4195-A65C-7985070088D0}" presName="LevelTwoTextNode" presStyleLbl="node2" presStyleIdx="2" presStyleCnt="5" custScaleX="68826" custScaleY="664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9686259-59E5-4EB3-B58E-FD5DDFA5AB48}" type="pres">
      <dgm:prSet presAssocID="{E895627D-45B5-4195-A65C-7985070088D0}" presName="level3hierChild" presStyleCnt="0"/>
      <dgm:spPr/>
    </dgm:pt>
    <dgm:pt modelId="{5367294E-C4A0-44E6-B552-86E3158DE3F3}" type="pres">
      <dgm:prSet presAssocID="{A9891C29-9092-427D-AA9F-B780E1A87DCE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FE45B665-B611-42C7-A27A-296AC0CE7746}" type="pres">
      <dgm:prSet presAssocID="{A9891C29-9092-427D-AA9F-B780E1A87DCE}" presName="connTx" presStyleLbl="parChTrans1D2" presStyleIdx="3" presStyleCnt="5"/>
      <dgm:spPr/>
      <dgm:t>
        <a:bodyPr/>
        <a:lstStyle/>
        <a:p>
          <a:endParaRPr lang="ru-RU"/>
        </a:p>
      </dgm:t>
    </dgm:pt>
    <dgm:pt modelId="{83C48811-28FA-49A0-BE97-C7E807400ACE}" type="pres">
      <dgm:prSet presAssocID="{A0BF4C94-8D56-44F4-88FF-A6A75A4067A2}" presName="root2" presStyleCnt="0"/>
      <dgm:spPr/>
    </dgm:pt>
    <dgm:pt modelId="{3934EB1A-B9BC-40FD-97A9-9E7A0D3C5799}" type="pres">
      <dgm:prSet presAssocID="{A0BF4C94-8D56-44F4-88FF-A6A75A4067A2}" presName="LevelTwoTextNode" presStyleLbl="node2" presStyleIdx="3" presStyleCnt="5" custScaleX="68826" custScaleY="7115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CDE8D0-2F87-4CB9-8799-FA3BD4EAAEF5}" type="pres">
      <dgm:prSet presAssocID="{A0BF4C94-8D56-44F4-88FF-A6A75A4067A2}" presName="level3hierChild" presStyleCnt="0"/>
      <dgm:spPr/>
    </dgm:pt>
    <dgm:pt modelId="{14D207BB-8E91-43C3-A3BB-48A0A8F7AE14}" type="pres">
      <dgm:prSet presAssocID="{67D634AC-71A0-4F3A-8B98-72E138E1B95B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8A79D5A9-BEB1-41C0-B96D-BBC1CAA0AF8C}" type="pres">
      <dgm:prSet presAssocID="{67D634AC-71A0-4F3A-8B98-72E138E1B95B}" presName="connTx" presStyleLbl="parChTrans1D2" presStyleIdx="4" presStyleCnt="5"/>
      <dgm:spPr/>
      <dgm:t>
        <a:bodyPr/>
        <a:lstStyle/>
        <a:p>
          <a:endParaRPr lang="ru-RU"/>
        </a:p>
      </dgm:t>
    </dgm:pt>
    <dgm:pt modelId="{76A700E9-9D1E-424F-89C8-306D887C50F1}" type="pres">
      <dgm:prSet presAssocID="{C62CC6D4-DF97-46DA-A9B8-04C760F05F53}" presName="root2" presStyleCnt="0"/>
      <dgm:spPr/>
    </dgm:pt>
    <dgm:pt modelId="{D3B08611-88C6-4DB3-A9E1-493C9D8FB954}" type="pres">
      <dgm:prSet presAssocID="{C62CC6D4-DF97-46DA-A9B8-04C760F05F53}" presName="LevelTwoTextNode" presStyleLbl="node2" presStyleIdx="4" presStyleCnt="5" custScaleX="68826" custScaleY="66624" custLinFactNeighborX="166" custLinFactNeighborY="40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61B2B2-7EAA-4F7D-AAC6-3583A4E76432}" type="pres">
      <dgm:prSet presAssocID="{C62CC6D4-DF97-46DA-A9B8-04C760F05F53}" presName="level3hierChild" presStyleCnt="0"/>
      <dgm:spPr/>
    </dgm:pt>
  </dgm:ptLst>
  <dgm:cxnLst>
    <dgm:cxn modelId="{236226A3-5772-444E-9BBE-33D7CD0E07E8}" type="presOf" srcId="{99AEA529-7568-46AF-8325-0B515D961BB0}" destId="{BC983605-F4B3-41A8-9863-711AFA5DD4A6}" srcOrd="0" destOrd="0" presId="urn:microsoft.com/office/officeart/2008/layout/HorizontalMultiLevelHierarchy"/>
    <dgm:cxn modelId="{7AF41990-2709-4937-A7BB-FBBEB4B0645D}" srcId="{5B67909C-DD29-4E37-8E8F-2B74FD2813ED}" destId="{F278B56B-8B6E-4083-BB76-671B08584CCE}" srcOrd="0" destOrd="0" parTransId="{5D3D77F7-330E-4FBC-9DAD-34D218D4056F}" sibTransId="{0756F439-B128-48B3-B37A-0E03B6FE90BB}"/>
    <dgm:cxn modelId="{F84657D3-1703-49AC-ABCD-0C88701249F0}" srcId="{F278B56B-8B6E-4083-BB76-671B08584CCE}" destId="{CA232B2E-A527-4A0A-BA95-EBC2A47E6384}" srcOrd="1" destOrd="0" parTransId="{32D6DC37-FD11-4A9A-8A75-3F8F15DA5DA9}" sibTransId="{80AE63C7-7AE1-4F1A-BAEF-0F49FD0E2DF5}"/>
    <dgm:cxn modelId="{0DDE7372-7B07-4177-8C63-F9D1BCB199D2}" type="presOf" srcId="{A0BF4C94-8D56-44F4-88FF-A6A75A4067A2}" destId="{3934EB1A-B9BC-40FD-97A9-9E7A0D3C5799}" srcOrd="0" destOrd="0" presId="urn:microsoft.com/office/officeart/2008/layout/HorizontalMultiLevelHierarchy"/>
    <dgm:cxn modelId="{D1E45F61-6C1F-4467-8F7D-AD15532DD2C2}" type="presOf" srcId="{32D6DC37-FD11-4A9A-8A75-3F8F15DA5DA9}" destId="{2F7351D8-C068-4BC6-A2B0-2954CC2E9AEF}" srcOrd="1" destOrd="0" presId="urn:microsoft.com/office/officeart/2008/layout/HorizontalMultiLevelHierarchy"/>
    <dgm:cxn modelId="{35DB7F3A-A8F9-485C-AEC5-7F3551E18673}" type="presOf" srcId="{E41BB34F-37AC-4EEA-B56F-42E8770DA069}" destId="{701A6B00-8BFE-4036-B403-CE1B78663FE4}" srcOrd="0" destOrd="0" presId="urn:microsoft.com/office/officeart/2008/layout/HorizontalMultiLevelHierarchy"/>
    <dgm:cxn modelId="{876D58DD-4BD2-45C2-8CB8-04DE714C47D3}" type="presOf" srcId="{E41BB34F-37AC-4EEA-B56F-42E8770DA069}" destId="{513C6017-7DE0-44B5-BB63-CAF977BA1E16}" srcOrd="1" destOrd="0" presId="urn:microsoft.com/office/officeart/2008/layout/HorizontalMultiLevelHierarchy"/>
    <dgm:cxn modelId="{239B7CDC-4B32-4B1A-A2E7-902ECA924302}" type="presOf" srcId="{CA232B2E-A527-4A0A-BA95-EBC2A47E6384}" destId="{E62A4FD8-67CD-4358-A33F-3B27B18C31B0}" srcOrd="0" destOrd="0" presId="urn:microsoft.com/office/officeart/2008/layout/HorizontalMultiLevelHierarchy"/>
    <dgm:cxn modelId="{DDACC8FA-3008-418F-BF1A-80FC6B3D2091}" type="presOf" srcId="{E895627D-45B5-4195-A65C-7985070088D0}" destId="{A6BAF9DB-6D75-46BE-8D7A-DE090D39F988}" srcOrd="0" destOrd="0" presId="urn:microsoft.com/office/officeart/2008/layout/HorizontalMultiLevelHierarchy"/>
    <dgm:cxn modelId="{FC421A06-A4B0-4005-B4D8-7D22D4032024}" type="presOf" srcId="{67D634AC-71A0-4F3A-8B98-72E138E1B95B}" destId="{8A79D5A9-BEB1-41C0-B96D-BBC1CAA0AF8C}" srcOrd="1" destOrd="0" presId="urn:microsoft.com/office/officeart/2008/layout/HorizontalMultiLevelHierarchy"/>
    <dgm:cxn modelId="{1E6BB391-7C4E-4DFA-9150-7519CB8F2B2A}" srcId="{F278B56B-8B6E-4083-BB76-671B08584CCE}" destId="{A0BF4C94-8D56-44F4-88FF-A6A75A4067A2}" srcOrd="3" destOrd="0" parTransId="{A9891C29-9092-427D-AA9F-B780E1A87DCE}" sibTransId="{6FA4650D-1068-4FCE-A015-89C7EB7D4B83}"/>
    <dgm:cxn modelId="{4CC9BCDB-D442-4052-92DC-5BB5F53CAA9B}" type="presOf" srcId="{F278B56B-8B6E-4083-BB76-671B08584CCE}" destId="{5180A1B7-6CF2-4993-B3F6-EB0C3CD62131}" srcOrd="0" destOrd="0" presId="urn:microsoft.com/office/officeart/2008/layout/HorizontalMultiLevelHierarchy"/>
    <dgm:cxn modelId="{8DEF8EA5-AEE5-4A8B-B731-6E7D0BFD4989}" type="presOf" srcId="{2FC0AD45-0F64-4965-82BF-34509C15C08D}" destId="{DFD0A97F-C223-4890-A115-379450FB82B0}" srcOrd="0" destOrd="0" presId="urn:microsoft.com/office/officeart/2008/layout/HorizontalMultiLevelHierarchy"/>
    <dgm:cxn modelId="{5EC68425-53E7-48FF-BC2E-0454FD6F3481}" type="presOf" srcId="{C62CC6D4-DF97-46DA-A9B8-04C760F05F53}" destId="{D3B08611-88C6-4DB3-A9E1-493C9D8FB954}" srcOrd="0" destOrd="0" presId="urn:microsoft.com/office/officeart/2008/layout/HorizontalMultiLevelHierarchy"/>
    <dgm:cxn modelId="{2DF2998E-25F1-4BC2-B9DE-C5B2BE3E79AF}" type="presOf" srcId="{A9891C29-9092-427D-AA9F-B780E1A87DCE}" destId="{FE45B665-B611-42C7-A27A-296AC0CE7746}" srcOrd="1" destOrd="0" presId="urn:microsoft.com/office/officeart/2008/layout/HorizontalMultiLevelHierarchy"/>
    <dgm:cxn modelId="{BFCA120D-F804-4CE1-AB36-44819CD4D09B}" srcId="{F278B56B-8B6E-4083-BB76-671B08584CCE}" destId="{99AEA529-7568-46AF-8325-0B515D961BB0}" srcOrd="0" destOrd="0" parTransId="{E41BB34F-37AC-4EEA-B56F-42E8770DA069}" sibTransId="{2A5E1737-F10B-402A-8105-8F9313EC8EFE}"/>
    <dgm:cxn modelId="{0B49E045-3374-4D89-9F72-097132025CDF}" type="presOf" srcId="{2FC0AD45-0F64-4965-82BF-34509C15C08D}" destId="{1727CBD9-CC01-409C-ACC7-BB933139F465}" srcOrd="1" destOrd="0" presId="urn:microsoft.com/office/officeart/2008/layout/HorizontalMultiLevelHierarchy"/>
    <dgm:cxn modelId="{5130573C-67C3-4416-8A0C-AB5CF96405D9}" type="presOf" srcId="{5B67909C-DD29-4E37-8E8F-2B74FD2813ED}" destId="{E568D57D-5388-42D7-BFD1-84DEE169CB7E}" srcOrd="0" destOrd="0" presId="urn:microsoft.com/office/officeart/2008/layout/HorizontalMultiLevelHierarchy"/>
    <dgm:cxn modelId="{3DBF50AA-6005-4DB8-AE6E-2D82E02664B1}" type="presOf" srcId="{32D6DC37-FD11-4A9A-8A75-3F8F15DA5DA9}" destId="{7A810473-D96E-48E9-8441-B6EA8C7FCB6D}" srcOrd="0" destOrd="0" presId="urn:microsoft.com/office/officeart/2008/layout/HorizontalMultiLevelHierarchy"/>
    <dgm:cxn modelId="{86490AE2-FDAE-4476-A196-D74A44CF94C2}" type="presOf" srcId="{67D634AC-71A0-4F3A-8B98-72E138E1B95B}" destId="{14D207BB-8E91-43C3-A3BB-48A0A8F7AE14}" srcOrd="0" destOrd="0" presId="urn:microsoft.com/office/officeart/2008/layout/HorizontalMultiLevelHierarchy"/>
    <dgm:cxn modelId="{20EC15D9-49F9-42C4-AD60-9B23D7FBF5CC}" srcId="{F278B56B-8B6E-4083-BB76-671B08584CCE}" destId="{C62CC6D4-DF97-46DA-A9B8-04C760F05F53}" srcOrd="4" destOrd="0" parTransId="{67D634AC-71A0-4F3A-8B98-72E138E1B95B}" sibTransId="{1DB97382-771E-4515-94FF-3C77692E34F4}"/>
    <dgm:cxn modelId="{62B50CD5-B02A-4B6F-830E-7DF6533BD489}" srcId="{F278B56B-8B6E-4083-BB76-671B08584CCE}" destId="{E895627D-45B5-4195-A65C-7985070088D0}" srcOrd="2" destOrd="0" parTransId="{2FC0AD45-0F64-4965-82BF-34509C15C08D}" sibTransId="{D40291B3-54DB-4F05-A3B5-1668670E10F8}"/>
    <dgm:cxn modelId="{3801335C-896F-4C77-9798-3F411BC471ED}" type="presOf" srcId="{A9891C29-9092-427D-AA9F-B780E1A87DCE}" destId="{5367294E-C4A0-44E6-B552-86E3158DE3F3}" srcOrd="0" destOrd="0" presId="urn:microsoft.com/office/officeart/2008/layout/HorizontalMultiLevelHierarchy"/>
    <dgm:cxn modelId="{AB46412D-6933-420C-A5AC-45703241A97E}" type="presParOf" srcId="{E568D57D-5388-42D7-BFD1-84DEE169CB7E}" destId="{CC1B190C-5A5D-4D28-864B-E806A2FCCB15}" srcOrd="0" destOrd="0" presId="urn:microsoft.com/office/officeart/2008/layout/HorizontalMultiLevelHierarchy"/>
    <dgm:cxn modelId="{704643A3-C321-4DB8-9F84-ABED7CF162AF}" type="presParOf" srcId="{CC1B190C-5A5D-4D28-864B-E806A2FCCB15}" destId="{5180A1B7-6CF2-4993-B3F6-EB0C3CD62131}" srcOrd="0" destOrd="0" presId="urn:microsoft.com/office/officeart/2008/layout/HorizontalMultiLevelHierarchy"/>
    <dgm:cxn modelId="{18FDA600-2A72-4E6B-BAC1-B5CF7BA4918D}" type="presParOf" srcId="{CC1B190C-5A5D-4D28-864B-E806A2FCCB15}" destId="{5A1777A9-0E03-44A7-81A5-E0AD75A19A6D}" srcOrd="1" destOrd="0" presId="urn:microsoft.com/office/officeart/2008/layout/HorizontalMultiLevelHierarchy"/>
    <dgm:cxn modelId="{72835466-918A-4AFD-961E-60EA9B63EC95}" type="presParOf" srcId="{5A1777A9-0E03-44A7-81A5-E0AD75A19A6D}" destId="{701A6B00-8BFE-4036-B403-CE1B78663FE4}" srcOrd="0" destOrd="0" presId="urn:microsoft.com/office/officeart/2008/layout/HorizontalMultiLevelHierarchy"/>
    <dgm:cxn modelId="{F970D6E8-6D30-4F68-B96A-670A343B25DD}" type="presParOf" srcId="{701A6B00-8BFE-4036-B403-CE1B78663FE4}" destId="{513C6017-7DE0-44B5-BB63-CAF977BA1E16}" srcOrd="0" destOrd="0" presId="urn:microsoft.com/office/officeart/2008/layout/HorizontalMultiLevelHierarchy"/>
    <dgm:cxn modelId="{70360704-FE46-4140-9001-18935EB52F2F}" type="presParOf" srcId="{5A1777A9-0E03-44A7-81A5-E0AD75A19A6D}" destId="{7361E984-EE61-40D5-B46A-E9508792D915}" srcOrd="1" destOrd="0" presId="urn:microsoft.com/office/officeart/2008/layout/HorizontalMultiLevelHierarchy"/>
    <dgm:cxn modelId="{6B278C0C-8B65-48B3-8B5D-83C41172AC25}" type="presParOf" srcId="{7361E984-EE61-40D5-B46A-E9508792D915}" destId="{BC983605-F4B3-41A8-9863-711AFA5DD4A6}" srcOrd="0" destOrd="0" presId="urn:microsoft.com/office/officeart/2008/layout/HorizontalMultiLevelHierarchy"/>
    <dgm:cxn modelId="{BF60BB2E-F285-4F86-A2F3-CB2205BE8599}" type="presParOf" srcId="{7361E984-EE61-40D5-B46A-E9508792D915}" destId="{887100A0-4FD4-4B3E-A0A2-9B9DC2C3D6DC}" srcOrd="1" destOrd="0" presId="urn:microsoft.com/office/officeart/2008/layout/HorizontalMultiLevelHierarchy"/>
    <dgm:cxn modelId="{B6CF7BAE-C0E5-4495-BB69-A95404D7ECD4}" type="presParOf" srcId="{5A1777A9-0E03-44A7-81A5-E0AD75A19A6D}" destId="{7A810473-D96E-48E9-8441-B6EA8C7FCB6D}" srcOrd="2" destOrd="0" presId="urn:microsoft.com/office/officeart/2008/layout/HorizontalMultiLevelHierarchy"/>
    <dgm:cxn modelId="{F831A160-1C85-48B0-A1E9-B0E9612324AC}" type="presParOf" srcId="{7A810473-D96E-48E9-8441-B6EA8C7FCB6D}" destId="{2F7351D8-C068-4BC6-A2B0-2954CC2E9AEF}" srcOrd="0" destOrd="0" presId="urn:microsoft.com/office/officeart/2008/layout/HorizontalMultiLevelHierarchy"/>
    <dgm:cxn modelId="{DEE5813E-E2F8-4F50-8F72-5FDEEAB08E5D}" type="presParOf" srcId="{5A1777A9-0E03-44A7-81A5-E0AD75A19A6D}" destId="{41005295-1CEB-4929-9C89-241A2773E3D1}" srcOrd="3" destOrd="0" presId="urn:microsoft.com/office/officeart/2008/layout/HorizontalMultiLevelHierarchy"/>
    <dgm:cxn modelId="{91A0EBB8-D78D-4B52-B07C-C7A10B035634}" type="presParOf" srcId="{41005295-1CEB-4929-9C89-241A2773E3D1}" destId="{E62A4FD8-67CD-4358-A33F-3B27B18C31B0}" srcOrd="0" destOrd="0" presId="urn:microsoft.com/office/officeart/2008/layout/HorizontalMultiLevelHierarchy"/>
    <dgm:cxn modelId="{CFE2DBEB-3319-4A2D-B243-8AA8B96A4F74}" type="presParOf" srcId="{41005295-1CEB-4929-9C89-241A2773E3D1}" destId="{54AF733C-9B5C-4CE1-A86A-870F4AEA12E6}" srcOrd="1" destOrd="0" presId="urn:microsoft.com/office/officeart/2008/layout/HorizontalMultiLevelHierarchy"/>
    <dgm:cxn modelId="{776F3037-8930-4B56-A2A7-17CD7E2809A0}" type="presParOf" srcId="{5A1777A9-0E03-44A7-81A5-E0AD75A19A6D}" destId="{DFD0A97F-C223-4890-A115-379450FB82B0}" srcOrd="4" destOrd="0" presId="urn:microsoft.com/office/officeart/2008/layout/HorizontalMultiLevelHierarchy"/>
    <dgm:cxn modelId="{8E61AFE9-2296-428D-A954-9C8628A3CF75}" type="presParOf" srcId="{DFD0A97F-C223-4890-A115-379450FB82B0}" destId="{1727CBD9-CC01-409C-ACC7-BB933139F465}" srcOrd="0" destOrd="0" presId="urn:microsoft.com/office/officeart/2008/layout/HorizontalMultiLevelHierarchy"/>
    <dgm:cxn modelId="{63A02DC4-1B74-4353-9350-D9B290A635EA}" type="presParOf" srcId="{5A1777A9-0E03-44A7-81A5-E0AD75A19A6D}" destId="{34FA2BB0-7DF9-4B77-AC64-F7EA1E3D52FA}" srcOrd="5" destOrd="0" presId="urn:microsoft.com/office/officeart/2008/layout/HorizontalMultiLevelHierarchy"/>
    <dgm:cxn modelId="{B56C4D5E-09A9-4AF4-96DF-0D567A7E456E}" type="presParOf" srcId="{34FA2BB0-7DF9-4B77-AC64-F7EA1E3D52FA}" destId="{A6BAF9DB-6D75-46BE-8D7A-DE090D39F988}" srcOrd="0" destOrd="0" presId="urn:microsoft.com/office/officeart/2008/layout/HorizontalMultiLevelHierarchy"/>
    <dgm:cxn modelId="{0D98171C-88B2-46B9-A52A-1BB46B982CD5}" type="presParOf" srcId="{34FA2BB0-7DF9-4B77-AC64-F7EA1E3D52FA}" destId="{69686259-59E5-4EB3-B58E-FD5DDFA5AB48}" srcOrd="1" destOrd="0" presId="urn:microsoft.com/office/officeart/2008/layout/HorizontalMultiLevelHierarchy"/>
    <dgm:cxn modelId="{A22F3C49-6D5D-4A96-8BA0-2E5DE28CEDB3}" type="presParOf" srcId="{5A1777A9-0E03-44A7-81A5-E0AD75A19A6D}" destId="{5367294E-C4A0-44E6-B552-86E3158DE3F3}" srcOrd="6" destOrd="0" presId="urn:microsoft.com/office/officeart/2008/layout/HorizontalMultiLevelHierarchy"/>
    <dgm:cxn modelId="{138A8B13-E08F-42E4-B6AF-661311B932E1}" type="presParOf" srcId="{5367294E-C4A0-44E6-B552-86E3158DE3F3}" destId="{FE45B665-B611-42C7-A27A-296AC0CE7746}" srcOrd="0" destOrd="0" presId="urn:microsoft.com/office/officeart/2008/layout/HorizontalMultiLevelHierarchy"/>
    <dgm:cxn modelId="{CDFB1E33-3B5B-4DF2-B7CB-C669234E60D6}" type="presParOf" srcId="{5A1777A9-0E03-44A7-81A5-E0AD75A19A6D}" destId="{83C48811-28FA-49A0-BE97-C7E807400ACE}" srcOrd="7" destOrd="0" presId="urn:microsoft.com/office/officeart/2008/layout/HorizontalMultiLevelHierarchy"/>
    <dgm:cxn modelId="{6EE0984A-1E1A-4E18-8000-FCA9D30D5A3C}" type="presParOf" srcId="{83C48811-28FA-49A0-BE97-C7E807400ACE}" destId="{3934EB1A-B9BC-40FD-97A9-9E7A0D3C5799}" srcOrd="0" destOrd="0" presId="urn:microsoft.com/office/officeart/2008/layout/HorizontalMultiLevelHierarchy"/>
    <dgm:cxn modelId="{5184C0FB-E6B2-41BA-A146-69F8EF172E67}" type="presParOf" srcId="{83C48811-28FA-49A0-BE97-C7E807400ACE}" destId="{BACDE8D0-2F87-4CB9-8799-FA3BD4EAAEF5}" srcOrd="1" destOrd="0" presId="urn:microsoft.com/office/officeart/2008/layout/HorizontalMultiLevelHierarchy"/>
    <dgm:cxn modelId="{4102B46E-6133-4B41-8C51-D61D814B3E67}" type="presParOf" srcId="{5A1777A9-0E03-44A7-81A5-E0AD75A19A6D}" destId="{14D207BB-8E91-43C3-A3BB-48A0A8F7AE14}" srcOrd="8" destOrd="0" presId="urn:microsoft.com/office/officeart/2008/layout/HorizontalMultiLevelHierarchy"/>
    <dgm:cxn modelId="{73992532-9D82-46CA-9F55-F2C0FED8EAED}" type="presParOf" srcId="{14D207BB-8E91-43C3-A3BB-48A0A8F7AE14}" destId="{8A79D5A9-BEB1-41C0-B96D-BBC1CAA0AF8C}" srcOrd="0" destOrd="0" presId="urn:microsoft.com/office/officeart/2008/layout/HorizontalMultiLevelHierarchy"/>
    <dgm:cxn modelId="{E1A3FE82-70B1-4283-A232-198BCA767551}" type="presParOf" srcId="{5A1777A9-0E03-44A7-81A5-E0AD75A19A6D}" destId="{76A700E9-9D1E-424F-89C8-306D887C50F1}" srcOrd="9" destOrd="0" presId="urn:microsoft.com/office/officeart/2008/layout/HorizontalMultiLevelHierarchy"/>
    <dgm:cxn modelId="{13738E0E-8524-42B4-8C66-228445CF1C32}" type="presParOf" srcId="{76A700E9-9D1E-424F-89C8-306D887C50F1}" destId="{D3B08611-88C6-4DB3-A9E1-493C9D8FB954}" srcOrd="0" destOrd="0" presId="urn:microsoft.com/office/officeart/2008/layout/HorizontalMultiLevelHierarchy"/>
    <dgm:cxn modelId="{22CAA1E2-1A50-460B-A056-C526394EA17E}" type="presParOf" srcId="{76A700E9-9D1E-424F-89C8-306D887C50F1}" destId="{E661B2B2-7EAA-4F7D-AAC6-3583A4E7643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31E159-F0A2-4354-BC76-1ADF5E26694F}">
      <dsp:nvSpPr>
        <dsp:cNvPr id="0" name=""/>
        <dsp:cNvSpPr/>
      </dsp:nvSpPr>
      <dsp:spPr>
        <a:xfrm>
          <a:off x="2973734" y="1147102"/>
          <a:ext cx="2046296" cy="3887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4941"/>
              </a:lnTo>
              <a:lnTo>
                <a:pt x="2046296" y="264941"/>
              </a:lnTo>
              <a:lnTo>
                <a:pt x="2046296" y="38877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43AC2-F278-4071-8F2C-E45C1A3E340D}">
      <dsp:nvSpPr>
        <dsp:cNvPr id="0" name=""/>
        <dsp:cNvSpPr/>
      </dsp:nvSpPr>
      <dsp:spPr>
        <a:xfrm>
          <a:off x="2867621" y="1147102"/>
          <a:ext cx="106113" cy="687029"/>
        </a:xfrm>
        <a:custGeom>
          <a:avLst/>
          <a:gdLst/>
          <a:ahLst/>
          <a:cxnLst/>
          <a:rect l="0" t="0" r="0" b="0"/>
          <a:pathLst>
            <a:path>
              <a:moveTo>
                <a:pt x="106113" y="0"/>
              </a:moveTo>
              <a:lnTo>
                <a:pt x="106113" y="563192"/>
              </a:lnTo>
              <a:lnTo>
                <a:pt x="0" y="563192"/>
              </a:lnTo>
              <a:lnTo>
                <a:pt x="0" y="68702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AEE89C-85B9-4DF6-9410-EAC3350278FB}">
      <dsp:nvSpPr>
        <dsp:cNvPr id="0" name=""/>
        <dsp:cNvSpPr/>
      </dsp:nvSpPr>
      <dsp:spPr>
        <a:xfrm>
          <a:off x="847284" y="1147102"/>
          <a:ext cx="2126449" cy="388778"/>
        </a:xfrm>
        <a:custGeom>
          <a:avLst/>
          <a:gdLst/>
          <a:ahLst/>
          <a:cxnLst/>
          <a:rect l="0" t="0" r="0" b="0"/>
          <a:pathLst>
            <a:path>
              <a:moveTo>
                <a:pt x="2126449" y="0"/>
              </a:moveTo>
              <a:lnTo>
                <a:pt x="2126449" y="264941"/>
              </a:lnTo>
              <a:lnTo>
                <a:pt x="0" y="264941"/>
              </a:lnTo>
              <a:lnTo>
                <a:pt x="0" y="38877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69A0B-B302-4062-985B-B4A2CA3D24FE}">
      <dsp:nvSpPr>
        <dsp:cNvPr id="0" name=""/>
        <dsp:cNvSpPr/>
      </dsp:nvSpPr>
      <dsp:spPr>
        <a:xfrm>
          <a:off x="1976314" y="298251"/>
          <a:ext cx="1994841" cy="8488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BE3661-AE5E-48FA-A882-8D9DE950D908}">
      <dsp:nvSpPr>
        <dsp:cNvPr id="0" name=""/>
        <dsp:cNvSpPr/>
      </dsp:nvSpPr>
      <dsp:spPr>
        <a:xfrm>
          <a:off x="2124844" y="439355"/>
          <a:ext cx="1994841" cy="8488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i="1" kern="1200" dirty="0" smtClean="0"/>
            <a:t>Пальто</a:t>
          </a:r>
          <a:r>
            <a:rPr lang="ru-RU" sz="3300" kern="1200" dirty="0" smtClean="0"/>
            <a:t> </a:t>
          </a:r>
          <a:endParaRPr lang="ru-RU" sz="3300" kern="1200" dirty="0"/>
        </a:p>
      </dsp:txBody>
      <dsp:txXfrm>
        <a:off x="2149706" y="464217"/>
        <a:ext cx="1945117" cy="799127"/>
      </dsp:txXfrm>
    </dsp:sp>
    <dsp:sp modelId="{AB6636DA-4935-402A-9EC1-4E2BBB261270}">
      <dsp:nvSpPr>
        <dsp:cNvPr id="0" name=""/>
        <dsp:cNvSpPr/>
      </dsp:nvSpPr>
      <dsp:spPr>
        <a:xfrm>
          <a:off x="2303" y="1535881"/>
          <a:ext cx="1689963" cy="8488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296CAC-A4BA-4714-A375-A6CEB3BB5E63}">
      <dsp:nvSpPr>
        <dsp:cNvPr id="0" name=""/>
        <dsp:cNvSpPr/>
      </dsp:nvSpPr>
      <dsp:spPr>
        <a:xfrm>
          <a:off x="150833" y="1676985"/>
          <a:ext cx="1689963" cy="848851"/>
        </a:xfrm>
        <a:prstGeom prst="roundRect">
          <a:avLst>
            <a:gd name="adj" fmla="val 10000"/>
          </a:avLst>
        </a:prstGeom>
        <a:solidFill>
          <a:schemeClr val="bg2">
            <a:lumMod val="75000"/>
            <a:alpha val="9000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Купить?</a:t>
          </a:r>
          <a:r>
            <a:rPr lang="ru-RU" sz="2400" b="1" kern="1200" dirty="0" smtClean="0"/>
            <a:t> </a:t>
          </a:r>
          <a:endParaRPr lang="ru-RU" sz="2400" b="1" kern="1200" dirty="0"/>
        </a:p>
      </dsp:txBody>
      <dsp:txXfrm>
        <a:off x="175695" y="1701847"/>
        <a:ext cx="1640239" cy="799127"/>
      </dsp:txXfrm>
    </dsp:sp>
    <dsp:sp modelId="{373B3FEC-11B8-432C-B57D-C9D7F7A18E34}">
      <dsp:nvSpPr>
        <dsp:cNvPr id="0" name=""/>
        <dsp:cNvSpPr/>
      </dsp:nvSpPr>
      <dsp:spPr>
        <a:xfrm>
          <a:off x="1963367" y="1834132"/>
          <a:ext cx="1808508" cy="8488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73FEFB-148F-4E21-B25A-377415D60B1F}">
      <dsp:nvSpPr>
        <dsp:cNvPr id="0" name=""/>
        <dsp:cNvSpPr/>
      </dsp:nvSpPr>
      <dsp:spPr>
        <a:xfrm>
          <a:off x="2111897" y="1975236"/>
          <a:ext cx="1808508" cy="84885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  <a:alpha val="9000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Пошить?</a:t>
          </a:r>
          <a:r>
            <a:rPr lang="ru-RU" sz="2900" b="1" kern="1200" dirty="0" smtClean="0"/>
            <a:t> </a:t>
          </a:r>
          <a:endParaRPr lang="ru-RU" sz="2900" b="1" kern="1200" dirty="0"/>
        </a:p>
      </dsp:txBody>
      <dsp:txXfrm>
        <a:off x="2136759" y="2000098"/>
        <a:ext cx="1758784" cy="799127"/>
      </dsp:txXfrm>
    </dsp:sp>
    <dsp:sp modelId="{81311E82-68A0-4520-95DA-4F727E9A2F27}">
      <dsp:nvSpPr>
        <dsp:cNvPr id="0" name=""/>
        <dsp:cNvSpPr/>
      </dsp:nvSpPr>
      <dsp:spPr>
        <a:xfrm>
          <a:off x="4094896" y="1535881"/>
          <a:ext cx="1850269" cy="8488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71B21B-DA73-4CC2-A6E4-4DBC3F965FBF}">
      <dsp:nvSpPr>
        <dsp:cNvPr id="0" name=""/>
        <dsp:cNvSpPr/>
      </dsp:nvSpPr>
      <dsp:spPr>
        <a:xfrm>
          <a:off x="4243427" y="1676985"/>
          <a:ext cx="1850269" cy="848851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/>
            <a:t>Связать?</a:t>
          </a:r>
          <a:r>
            <a:rPr lang="ru-RU" sz="2800" b="1" i="1" kern="1200" dirty="0" smtClean="0"/>
            <a:t> </a:t>
          </a:r>
          <a:endParaRPr lang="ru-RU" sz="2800" b="1" i="1" kern="1200" dirty="0"/>
        </a:p>
      </dsp:txBody>
      <dsp:txXfrm>
        <a:off x="4268289" y="1701847"/>
        <a:ext cx="1800545" cy="799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3972C1-4DD7-46CB-9716-B8A0A12B43E0}">
      <dsp:nvSpPr>
        <dsp:cNvPr id="0" name=""/>
        <dsp:cNvSpPr/>
      </dsp:nvSpPr>
      <dsp:spPr>
        <a:xfrm>
          <a:off x="-5047449" y="-773293"/>
          <a:ext cx="6011082" cy="6011082"/>
        </a:xfrm>
        <a:prstGeom prst="blockArc">
          <a:avLst>
            <a:gd name="adj1" fmla="val 18900000"/>
            <a:gd name="adj2" fmla="val 2700000"/>
            <a:gd name="adj3" fmla="val 359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B53D11-D598-4669-8307-61971062F5E2}">
      <dsp:nvSpPr>
        <dsp:cNvPr id="0" name=""/>
        <dsp:cNvSpPr/>
      </dsp:nvSpPr>
      <dsp:spPr>
        <a:xfrm>
          <a:off x="359489" y="235100"/>
          <a:ext cx="6275742" cy="470022"/>
        </a:xfrm>
        <a:prstGeom prst="rect">
          <a:avLst/>
        </a:prstGeom>
        <a:solidFill>
          <a:srgbClr val="00B0F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Простая конструкция</a:t>
          </a:r>
          <a:endParaRPr lang="ru-RU" sz="2500" kern="1200" dirty="0"/>
        </a:p>
      </dsp:txBody>
      <dsp:txXfrm>
        <a:off x="359489" y="235100"/>
        <a:ext cx="6275742" cy="470022"/>
      </dsp:txXfrm>
    </dsp:sp>
    <dsp:sp modelId="{2F9DA4E3-FA4C-4699-AC98-57432A6FC7B8}">
      <dsp:nvSpPr>
        <dsp:cNvPr id="0" name=""/>
        <dsp:cNvSpPr/>
      </dsp:nvSpPr>
      <dsp:spPr>
        <a:xfrm>
          <a:off x="65726" y="176347"/>
          <a:ext cx="587527" cy="5875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288F8-C62E-499A-B4BA-3A2AEED36FBA}">
      <dsp:nvSpPr>
        <dsp:cNvPr id="0" name=""/>
        <dsp:cNvSpPr/>
      </dsp:nvSpPr>
      <dsp:spPr>
        <a:xfrm>
          <a:off x="746115" y="940044"/>
          <a:ext cx="5889116" cy="47002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Экологически чистые материалы</a:t>
          </a:r>
          <a:endParaRPr lang="ru-RU" sz="2500" kern="1200" dirty="0"/>
        </a:p>
      </dsp:txBody>
      <dsp:txXfrm>
        <a:off x="746115" y="940044"/>
        <a:ext cx="5889116" cy="470022"/>
      </dsp:txXfrm>
    </dsp:sp>
    <dsp:sp modelId="{2B55044F-14DC-4400-A3D0-EC03D156909C}">
      <dsp:nvSpPr>
        <dsp:cNvPr id="0" name=""/>
        <dsp:cNvSpPr/>
      </dsp:nvSpPr>
      <dsp:spPr>
        <a:xfrm>
          <a:off x="452351" y="881291"/>
          <a:ext cx="587527" cy="5875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1036C2-7D0C-47D2-970C-BACB3E7588DA}">
      <dsp:nvSpPr>
        <dsp:cNvPr id="0" name=""/>
        <dsp:cNvSpPr/>
      </dsp:nvSpPr>
      <dsp:spPr>
        <a:xfrm>
          <a:off x="922909" y="1644988"/>
          <a:ext cx="5712322" cy="4700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smtClean="0"/>
            <a:t>Удобное и комфортное</a:t>
          </a:r>
          <a:endParaRPr lang="ru-RU" sz="2500" kern="1200" dirty="0"/>
        </a:p>
      </dsp:txBody>
      <dsp:txXfrm>
        <a:off x="922909" y="1644988"/>
        <a:ext cx="5712322" cy="470022"/>
      </dsp:txXfrm>
    </dsp:sp>
    <dsp:sp modelId="{0FAE567E-18E9-4B06-9A2A-49D755448616}">
      <dsp:nvSpPr>
        <dsp:cNvPr id="0" name=""/>
        <dsp:cNvSpPr/>
      </dsp:nvSpPr>
      <dsp:spPr>
        <a:xfrm>
          <a:off x="629145" y="1586235"/>
          <a:ext cx="587527" cy="5875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A2996F-5D3B-4506-AC6A-140EFAAFB9E2}">
      <dsp:nvSpPr>
        <dsp:cNvPr id="0" name=""/>
        <dsp:cNvSpPr/>
      </dsp:nvSpPr>
      <dsp:spPr>
        <a:xfrm>
          <a:off x="922909" y="2349485"/>
          <a:ext cx="5712322" cy="47002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Модное</a:t>
          </a:r>
          <a:endParaRPr lang="ru-RU" sz="2500" kern="1200" dirty="0"/>
        </a:p>
      </dsp:txBody>
      <dsp:txXfrm>
        <a:off x="922909" y="2349485"/>
        <a:ext cx="5712322" cy="470022"/>
      </dsp:txXfrm>
    </dsp:sp>
    <dsp:sp modelId="{34C9668C-6EE3-4591-8DA2-B03888E55D21}">
      <dsp:nvSpPr>
        <dsp:cNvPr id="0" name=""/>
        <dsp:cNvSpPr/>
      </dsp:nvSpPr>
      <dsp:spPr>
        <a:xfrm>
          <a:off x="629145" y="2290732"/>
          <a:ext cx="587527" cy="5875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B2C15B-8E7D-46F5-8B7C-7DF7DBCD8B0F}">
      <dsp:nvSpPr>
        <dsp:cNvPr id="0" name=""/>
        <dsp:cNvSpPr/>
      </dsp:nvSpPr>
      <dsp:spPr>
        <a:xfrm>
          <a:off x="746115" y="3054429"/>
          <a:ext cx="5889116" cy="4700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Экономный расход пряжи</a:t>
          </a:r>
          <a:endParaRPr lang="ru-RU" sz="2500" kern="1200" dirty="0"/>
        </a:p>
      </dsp:txBody>
      <dsp:txXfrm>
        <a:off x="746115" y="3054429"/>
        <a:ext cx="5889116" cy="470022"/>
      </dsp:txXfrm>
    </dsp:sp>
    <dsp:sp modelId="{E23F4EB5-A0DD-4C40-A45D-DC9F1A025D44}">
      <dsp:nvSpPr>
        <dsp:cNvPr id="0" name=""/>
        <dsp:cNvSpPr/>
      </dsp:nvSpPr>
      <dsp:spPr>
        <a:xfrm>
          <a:off x="452351" y="2995676"/>
          <a:ext cx="587527" cy="5875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0AB5BE-BBF0-4E63-8A74-37C62B2F6703}">
      <dsp:nvSpPr>
        <dsp:cNvPr id="0" name=""/>
        <dsp:cNvSpPr/>
      </dsp:nvSpPr>
      <dsp:spPr>
        <a:xfrm>
          <a:off x="359489" y="3759373"/>
          <a:ext cx="6275742" cy="47002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3080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Доступная технология изготовления</a:t>
          </a:r>
          <a:endParaRPr lang="ru-RU" sz="2500" kern="1200" dirty="0"/>
        </a:p>
      </dsp:txBody>
      <dsp:txXfrm>
        <a:off x="359489" y="3759373"/>
        <a:ext cx="6275742" cy="470022"/>
      </dsp:txXfrm>
    </dsp:sp>
    <dsp:sp modelId="{A7A0AC66-321D-4DE2-B787-5E1E905E35E7}">
      <dsp:nvSpPr>
        <dsp:cNvPr id="0" name=""/>
        <dsp:cNvSpPr/>
      </dsp:nvSpPr>
      <dsp:spPr>
        <a:xfrm>
          <a:off x="65726" y="3700620"/>
          <a:ext cx="587527" cy="5875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207BB-8E91-43C3-A3BB-48A0A8F7AE14}">
      <dsp:nvSpPr>
        <dsp:cNvPr id="0" name=""/>
        <dsp:cNvSpPr/>
      </dsp:nvSpPr>
      <dsp:spPr>
        <a:xfrm>
          <a:off x="1616614" y="2181619"/>
          <a:ext cx="548347" cy="16000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4173" y="0"/>
              </a:lnTo>
              <a:lnTo>
                <a:pt x="274173" y="1600061"/>
              </a:lnTo>
              <a:lnTo>
                <a:pt x="548347" y="1600061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848503" y="2939364"/>
        <a:ext cx="84570" cy="84570"/>
      </dsp:txXfrm>
    </dsp:sp>
    <dsp:sp modelId="{5367294E-C4A0-44E6-B552-86E3158DE3F3}">
      <dsp:nvSpPr>
        <dsp:cNvPr id="0" name=""/>
        <dsp:cNvSpPr/>
      </dsp:nvSpPr>
      <dsp:spPr>
        <a:xfrm>
          <a:off x="1616614" y="2181619"/>
          <a:ext cx="543833" cy="7878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1916" y="0"/>
              </a:lnTo>
              <a:lnTo>
                <a:pt x="271916" y="787829"/>
              </a:lnTo>
              <a:lnTo>
                <a:pt x="543833" y="787829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64599" y="2551601"/>
        <a:ext cx="47865" cy="47865"/>
      </dsp:txXfrm>
    </dsp:sp>
    <dsp:sp modelId="{DFD0A97F-C223-4890-A115-379450FB82B0}">
      <dsp:nvSpPr>
        <dsp:cNvPr id="0" name=""/>
        <dsp:cNvSpPr/>
      </dsp:nvSpPr>
      <dsp:spPr>
        <a:xfrm>
          <a:off x="1616614" y="2135899"/>
          <a:ext cx="5438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71916" y="45720"/>
              </a:lnTo>
              <a:lnTo>
                <a:pt x="271916" y="55871"/>
              </a:lnTo>
              <a:lnTo>
                <a:pt x="543833" y="55871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74933" y="2168020"/>
        <a:ext cx="27196" cy="27196"/>
      </dsp:txXfrm>
    </dsp:sp>
    <dsp:sp modelId="{7A810473-D96E-48E9-8441-B6EA8C7FCB6D}">
      <dsp:nvSpPr>
        <dsp:cNvPr id="0" name=""/>
        <dsp:cNvSpPr/>
      </dsp:nvSpPr>
      <dsp:spPr>
        <a:xfrm>
          <a:off x="1616614" y="1424881"/>
          <a:ext cx="543833" cy="756737"/>
        </a:xfrm>
        <a:custGeom>
          <a:avLst/>
          <a:gdLst/>
          <a:ahLst/>
          <a:cxnLst/>
          <a:rect l="0" t="0" r="0" b="0"/>
          <a:pathLst>
            <a:path>
              <a:moveTo>
                <a:pt x="0" y="756737"/>
              </a:moveTo>
              <a:lnTo>
                <a:pt x="271916" y="756737"/>
              </a:lnTo>
              <a:lnTo>
                <a:pt x="271916" y="0"/>
              </a:lnTo>
              <a:lnTo>
                <a:pt x="543833" y="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865234" y="1779953"/>
        <a:ext cx="46594" cy="46594"/>
      </dsp:txXfrm>
    </dsp:sp>
    <dsp:sp modelId="{701A6B00-8BFE-4036-B403-CE1B78663FE4}">
      <dsp:nvSpPr>
        <dsp:cNvPr id="0" name=""/>
        <dsp:cNvSpPr/>
      </dsp:nvSpPr>
      <dsp:spPr>
        <a:xfrm>
          <a:off x="1616614" y="636380"/>
          <a:ext cx="543833" cy="1545238"/>
        </a:xfrm>
        <a:custGeom>
          <a:avLst/>
          <a:gdLst/>
          <a:ahLst/>
          <a:cxnLst/>
          <a:rect l="0" t="0" r="0" b="0"/>
          <a:pathLst>
            <a:path>
              <a:moveTo>
                <a:pt x="0" y="1545238"/>
              </a:moveTo>
              <a:lnTo>
                <a:pt x="271916" y="1545238"/>
              </a:lnTo>
              <a:lnTo>
                <a:pt x="271916" y="0"/>
              </a:lnTo>
              <a:lnTo>
                <a:pt x="543833" y="0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847578" y="1368045"/>
        <a:ext cx="81907" cy="81907"/>
      </dsp:txXfrm>
    </dsp:sp>
    <dsp:sp modelId="{5180A1B7-6CF2-4993-B3F6-EB0C3CD62131}">
      <dsp:nvSpPr>
        <dsp:cNvPr id="0" name=""/>
        <dsp:cNvSpPr/>
      </dsp:nvSpPr>
      <dsp:spPr>
        <a:xfrm rot="16200000">
          <a:off x="-869003" y="1877619"/>
          <a:ext cx="4363238" cy="607999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Розовый </a:t>
          </a:r>
          <a:endParaRPr lang="ru-RU" sz="4200" kern="1200" dirty="0"/>
        </a:p>
      </dsp:txBody>
      <dsp:txXfrm>
        <a:off x="-869003" y="1877619"/>
        <a:ext cx="4363238" cy="607999"/>
      </dsp:txXfrm>
    </dsp:sp>
    <dsp:sp modelId="{BC983605-F4B3-41A8-9863-711AFA5DD4A6}">
      <dsp:nvSpPr>
        <dsp:cNvPr id="0" name=""/>
        <dsp:cNvSpPr/>
      </dsp:nvSpPr>
      <dsp:spPr>
        <a:xfrm>
          <a:off x="2160448" y="339277"/>
          <a:ext cx="1738120" cy="594204"/>
        </a:xfrm>
        <a:prstGeom prst="rect">
          <a:avLst/>
        </a:prstGeom>
        <a:solidFill>
          <a:schemeClr val="bg1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/>
              </a:solidFill>
            </a:rPr>
            <a:t>Белый</a:t>
          </a:r>
          <a:r>
            <a:rPr lang="ru-RU" sz="2100" kern="1200" dirty="0" smtClean="0"/>
            <a:t> </a:t>
          </a:r>
          <a:endParaRPr lang="ru-RU" sz="2100" kern="1200" dirty="0"/>
        </a:p>
      </dsp:txBody>
      <dsp:txXfrm>
        <a:off x="2160448" y="339277"/>
        <a:ext cx="1738120" cy="594204"/>
      </dsp:txXfrm>
    </dsp:sp>
    <dsp:sp modelId="{E62A4FD8-67CD-4358-A33F-3B27B18C31B0}">
      <dsp:nvSpPr>
        <dsp:cNvPr id="0" name=""/>
        <dsp:cNvSpPr/>
      </dsp:nvSpPr>
      <dsp:spPr>
        <a:xfrm>
          <a:off x="2160448" y="1140736"/>
          <a:ext cx="1752749" cy="568289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Серый </a:t>
          </a:r>
          <a:endParaRPr lang="ru-RU" sz="2100" kern="1200" dirty="0"/>
        </a:p>
      </dsp:txBody>
      <dsp:txXfrm>
        <a:off x="2160448" y="1140736"/>
        <a:ext cx="1752749" cy="568289"/>
      </dsp:txXfrm>
    </dsp:sp>
    <dsp:sp modelId="{A6BAF9DB-6D75-46BE-8D7A-DE090D39F988}">
      <dsp:nvSpPr>
        <dsp:cNvPr id="0" name=""/>
        <dsp:cNvSpPr/>
      </dsp:nvSpPr>
      <dsp:spPr>
        <a:xfrm>
          <a:off x="2160448" y="1916280"/>
          <a:ext cx="1871495" cy="550980"/>
        </a:xfrm>
        <a:prstGeom prst="rect">
          <a:avLst/>
        </a:prstGeom>
        <a:solidFill>
          <a:srgbClr val="7030A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Фиолетовый</a:t>
          </a:r>
          <a:endParaRPr lang="ru-RU" sz="2100" kern="1200" dirty="0"/>
        </a:p>
      </dsp:txBody>
      <dsp:txXfrm>
        <a:off x="2160448" y="1916280"/>
        <a:ext cx="1871495" cy="550980"/>
      </dsp:txXfrm>
    </dsp:sp>
    <dsp:sp modelId="{3934EB1A-B9BC-40FD-97A9-9E7A0D3C5799}">
      <dsp:nvSpPr>
        <dsp:cNvPr id="0" name=""/>
        <dsp:cNvSpPr/>
      </dsp:nvSpPr>
      <dsp:spPr>
        <a:xfrm>
          <a:off x="2160448" y="2674514"/>
          <a:ext cx="1871495" cy="589869"/>
        </a:xfrm>
        <a:prstGeom prst="rect">
          <a:avLst/>
        </a:prstGeom>
        <a:solidFill>
          <a:srgbClr val="8D437F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Светло-фиолетовый </a:t>
          </a:r>
          <a:endParaRPr lang="ru-RU" sz="2100" kern="1200" dirty="0"/>
        </a:p>
      </dsp:txBody>
      <dsp:txXfrm>
        <a:off x="2160448" y="2674514"/>
        <a:ext cx="1871495" cy="589869"/>
      </dsp:txXfrm>
    </dsp:sp>
    <dsp:sp modelId="{D3B08611-88C6-4DB3-A9E1-493C9D8FB954}">
      <dsp:nvSpPr>
        <dsp:cNvPr id="0" name=""/>
        <dsp:cNvSpPr/>
      </dsp:nvSpPr>
      <dsp:spPr>
        <a:xfrm>
          <a:off x="2164962" y="3505519"/>
          <a:ext cx="1871495" cy="552323"/>
        </a:xfrm>
        <a:prstGeom prst="rect">
          <a:avLst/>
        </a:prstGeom>
        <a:solidFill>
          <a:schemeClr val="accent2">
            <a:lumMod val="5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Каштановый</a:t>
          </a:r>
          <a:endParaRPr lang="ru-RU" sz="2100" kern="1200" dirty="0"/>
        </a:p>
      </dsp:txBody>
      <dsp:txXfrm>
        <a:off x="2164962" y="3505519"/>
        <a:ext cx="1871495" cy="5523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7656" y="692696"/>
            <a:ext cx="7600064" cy="5598376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157FD78B-35A0-4721-A05E-28C9288EDA19}" type="datetimeFigureOut">
              <a:rPr lang="ru-RU" smtClean="0"/>
              <a:t>08.12.2016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8308C67B-34BC-4DA6-AE41-2D46C06B626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2736303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rgbClr val="002060"/>
                </a:solidFill>
              </a:rPr>
              <a:t>Проектная работа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«Вязаный  комплект </a:t>
            </a:r>
            <a:br>
              <a:rPr lang="ru-RU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для осени»</a:t>
            </a:r>
            <a:endParaRPr lang="ru-RU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499992" y="4293096"/>
            <a:ext cx="3672408" cy="1296144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ru-RU" sz="2000" i="1" dirty="0" smtClean="0">
                <a:solidFill>
                  <a:srgbClr val="002060"/>
                </a:solidFill>
              </a:rPr>
              <a:t>Автор: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Сандуева</a:t>
            </a:r>
            <a:r>
              <a:rPr lang="ru-RU" sz="2000" b="1" i="1" dirty="0" smtClean="0">
                <a:solidFill>
                  <a:srgbClr val="002060"/>
                </a:solidFill>
              </a:rPr>
              <a:t> Елена,</a:t>
            </a:r>
          </a:p>
          <a:p>
            <a:pPr algn="l"/>
            <a:r>
              <a:rPr lang="ru-RU" sz="2000" i="1" dirty="0">
                <a:solidFill>
                  <a:srgbClr val="002060"/>
                </a:solidFill>
              </a:rPr>
              <a:t>у</a:t>
            </a:r>
            <a:r>
              <a:rPr lang="ru-RU" sz="2000" i="1" dirty="0" smtClean="0">
                <a:solidFill>
                  <a:srgbClr val="002060"/>
                </a:solidFill>
              </a:rPr>
              <a:t>ченица 7б класса</a:t>
            </a:r>
          </a:p>
          <a:p>
            <a:pPr algn="l"/>
            <a:r>
              <a:rPr lang="ru-RU" sz="2000" i="1" dirty="0" smtClean="0">
                <a:solidFill>
                  <a:srgbClr val="002060"/>
                </a:solidFill>
              </a:rPr>
              <a:t>МБОУ «СШ № 42»</a:t>
            </a:r>
          </a:p>
          <a:p>
            <a:pPr algn="l"/>
            <a:r>
              <a:rPr lang="ru-RU" sz="2000" i="1" dirty="0" smtClean="0">
                <a:solidFill>
                  <a:srgbClr val="002060"/>
                </a:solidFill>
              </a:rPr>
              <a:t>Учитель: </a:t>
            </a:r>
            <a:r>
              <a:rPr lang="ru-RU" sz="2000" b="1" i="1" dirty="0" smtClean="0">
                <a:solidFill>
                  <a:srgbClr val="002060"/>
                </a:solidFill>
              </a:rPr>
              <a:t>Воронина Л.А.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5" name="Picture 6" descr="http://cdn01.ru/files/users/images/1f/9c/1f9c5ccae95de42bee7188a55ad0a88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/>
          <a:stretch/>
        </p:blipFill>
        <p:spPr bwMode="auto">
          <a:xfrm rot="21430528">
            <a:off x="1119380" y="3867006"/>
            <a:ext cx="2659161" cy="18634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8660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 модели</a:t>
            </a:r>
            <a:endParaRPr lang="ru-RU" dirty="0"/>
          </a:p>
        </p:txBody>
      </p:sp>
      <p:pic>
        <p:nvPicPr>
          <p:cNvPr id="5" name="Объект 4" descr="C:\Users\admin\Desktop\Новая папка\IMG_20161207_100257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t="8912" r="14839" b="9448"/>
          <a:stretch/>
        </p:blipFill>
        <p:spPr bwMode="auto">
          <a:xfrm rot="5400000">
            <a:off x="2689473" y="2059236"/>
            <a:ext cx="3744414" cy="360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Объект 4" descr="C:\Users\admin\Desktop\Новая папка\IMG_20161207_100257.jpg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8" t="8912" r="14839" b="9448"/>
          <a:stretch/>
        </p:blipFill>
        <p:spPr bwMode="auto">
          <a:xfrm rot="5400000">
            <a:off x="2701405" y="2059235"/>
            <a:ext cx="3744414" cy="360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7462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69176"/>
            <a:ext cx="6965245" cy="1202485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Цветовая гамма</a:t>
            </a:r>
          </a:p>
        </p:txBody>
      </p:sp>
      <p:pic>
        <p:nvPicPr>
          <p:cNvPr id="4" name="Объект 3" descr="http://pandia.ru/text/77/453/images/image005_3.gif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2060848"/>
            <a:ext cx="3312368" cy="33646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755576" y="1464285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Гармония цвета – это основа красивого изделия.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95025" y="5576670"/>
            <a:ext cx="5001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Каждый цвет характеризуется тоном, яркостью 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насыщенностью.</a:t>
            </a:r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01973704"/>
              </p:ext>
            </p:extLst>
          </p:nvPr>
        </p:nvGraphicFramePr>
        <p:xfrm>
          <a:off x="4103440" y="1833617"/>
          <a:ext cx="5040560" cy="4363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28184" y="2204864"/>
            <a:ext cx="1728192" cy="5760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0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465" y="596942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Выбор материалов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121" y="2420888"/>
            <a:ext cx="3984638" cy="2239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2431" y="1387624"/>
            <a:ext cx="1800200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Хлопковая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14258" y="3212976"/>
            <a:ext cx="1788373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Шёлк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4257" y="5090864"/>
            <a:ext cx="1788373" cy="9144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Шерсть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14569" y="1419672"/>
            <a:ext cx="1984660" cy="88235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Мериносовая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585758" y="1419672"/>
            <a:ext cx="1788372" cy="88235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Кашемир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85759" y="3167847"/>
            <a:ext cx="1788371" cy="914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rgbClr val="000000"/>
                </a:solidFill>
                <a:ea typeface="Times New Roman"/>
                <a:cs typeface="Times New Roman"/>
              </a:rPr>
              <a:t>Мохёр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5095063"/>
            <a:ext cx="1984660" cy="9144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Ангорская шерсть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85758" y="5095062"/>
            <a:ext cx="1788371" cy="9144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0000"/>
                </a:solidFill>
                <a:ea typeface="Times New Roman"/>
                <a:cs typeface="Times New Roman"/>
              </a:rPr>
              <a:t>Верблюжья шерсть</a:t>
            </a:r>
            <a:r>
              <a:rPr lang="ru-RU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292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фото\IMG_20161129_0923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2" r="16038"/>
          <a:stretch/>
        </p:blipFill>
        <p:spPr bwMode="auto">
          <a:xfrm rot="314020">
            <a:off x="5134448" y="2035151"/>
            <a:ext cx="2957342" cy="33641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965245" cy="1008112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изготовления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3969278"/>
            <a:ext cx="3096344" cy="435319"/>
          </a:xfr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</a:rPr>
              <a:t>Подготовка схемы</a:t>
            </a:r>
          </a:p>
          <a:p>
            <a:endParaRPr lang="ru-RU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endParaRPr lang="ru-RU" dirty="0" smtClean="0"/>
          </a:p>
          <a:p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78" y="1844824"/>
            <a:ext cx="23780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G:\скан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768347" y="4555803"/>
            <a:ext cx="2128816" cy="16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1465159"/>
            <a:ext cx="468052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2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Выбор и создание эскиза моделей </a:t>
            </a:r>
          </a:p>
        </p:txBody>
      </p:sp>
    </p:spTree>
    <p:extLst>
      <p:ext uri="{BB962C8B-B14F-4D97-AF65-F5344CB8AC3E}">
        <p14:creationId xmlns:p14="http://schemas.microsoft.com/office/powerpoint/2010/main" val="16191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63040" y="908721"/>
            <a:ext cx="6196405" cy="43204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marL="0" lvl="0" indent="0" algn="ctr">
              <a:buNone/>
            </a:pPr>
            <a:r>
              <a:rPr lang="ru-RU" sz="2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Выполнение моделей в соответствии с </a:t>
            </a:r>
            <a:r>
              <a:rPr lang="ru-RU" sz="26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эскизом</a:t>
            </a:r>
            <a:endParaRPr lang="ru-RU" sz="26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endParaRPr lang="ru-RU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/>
            <a:endParaRPr lang="ru-RU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1026" name="Picture 2" descr="E:\Новая папка (3)\IMG_2119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" t="9449" b="13010"/>
          <a:stretch/>
        </p:blipFill>
        <p:spPr bwMode="auto">
          <a:xfrm rot="15789759">
            <a:off x="994452" y="1571708"/>
            <a:ext cx="2505907" cy="236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Новая папка (3)\IMG_2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20161" r="-291" b="5152"/>
          <a:stretch/>
        </p:blipFill>
        <p:spPr bwMode="auto">
          <a:xfrm rot="183219">
            <a:off x="5684478" y="1262001"/>
            <a:ext cx="2520281" cy="264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Новая папка\IMG_20161102_1137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76492" y="2810594"/>
            <a:ext cx="3457682" cy="25932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Новая папка\IMG_20161105_13590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5"/>
          <a:stretch/>
        </p:blipFill>
        <p:spPr bwMode="auto">
          <a:xfrm rot="4301292">
            <a:off x="1311480" y="3829609"/>
            <a:ext cx="1850774" cy="20688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Новая папка\201611022224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280">
            <a:off x="5992582" y="3580337"/>
            <a:ext cx="2160240" cy="2631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Новая папка (3)\IMG_2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20161" r="-291" b="5152"/>
          <a:stretch/>
        </p:blipFill>
        <p:spPr bwMode="auto">
          <a:xfrm rot="183219">
            <a:off x="5684477" y="1262001"/>
            <a:ext cx="2520281" cy="2647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49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523185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ru-RU" sz="2400" b="1" i="1" dirty="0" smtClean="0"/>
              <a:t>Окончательная отделка </a:t>
            </a:r>
            <a:endParaRPr lang="ru-RU" sz="2400" b="1" i="1" dirty="0"/>
          </a:p>
        </p:txBody>
      </p:sp>
      <p:pic>
        <p:nvPicPr>
          <p:cNvPr id="4" name="Объект 3" descr="C:\Users\admin\Desktop\Новая папка\IMG_20161207_10183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9" t="12751" r="19679" b="9134"/>
          <a:stretch/>
        </p:blipFill>
        <p:spPr bwMode="auto">
          <a:xfrm>
            <a:off x="3707904" y="2353092"/>
            <a:ext cx="2098166" cy="3603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admin\Desktop\Новая папка\IMG_20161207_10205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t="13354" r="5489" b="11243"/>
          <a:stretch/>
        </p:blipFill>
        <p:spPr bwMode="auto">
          <a:xfrm rot="4959267">
            <a:off x="1141055" y="1913878"/>
            <a:ext cx="2569704" cy="2763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admin\Desktop\Новая папка\IMG_20161207_1023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7"/>
          <a:stretch/>
        </p:blipFill>
        <p:spPr bwMode="auto">
          <a:xfrm rot="16637834">
            <a:off x="5705245" y="2202425"/>
            <a:ext cx="2600720" cy="2465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96226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9"/>
            <a:ext cx="6965245" cy="720079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Экологическое обоснование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068960"/>
            <a:ext cx="2802208" cy="31155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84784"/>
            <a:ext cx="7344816" cy="252028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Экологически чистые материалы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Технология изготовления является безопасной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 выполнении работы не происходило загрязнение окружающей среды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Связанное изделие не приносит вреда здоровью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https://ds02.infourok.ru/uploads/ex/005f/0003f7fe-05aa8507/hello_html_7a7af79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573016"/>
            <a:ext cx="3020701" cy="18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4057">
            <a:off x="1424260" y="4926904"/>
            <a:ext cx="3312368" cy="52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893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9"/>
            <a:ext cx="6965245" cy="936104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Экономическое обоснование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973228"/>
              </p:ext>
            </p:extLst>
          </p:nvPr>
        </p:nvGraphicFramePr>
        <p:xfrm>
          <a:off x="827584" y="1484784"/>
          <a:ext cx="7488833" cy="3478571"/>
        </p:xfrm>
        <a:graphic>
          <a:graphicData uri="http://schemas.openxmlformats.org/drawingml/2006/table">
            <a:tbl>
              <a:tblPr firstRow="1" firstCol="1" bandRow="1" bandCol="1">
                <a:tableStyleId>{00A15C55-8517-42AA-B614-E9B94910E393}</a:tableStyleId>
              </a:tblPr>
              <a:tblGrid>
                <a:gridCol w="648072"/>
                <a:gridCol w="2160240"/>
                <a:gridCol w="1447850"/>
                <a:gridCol w="1792510"/>
                <a:gridCol w="1440161"/>
              </a:tblGrid>
              <a:tr h="10801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№ п/п</a:t>
                      </a:r>
                      <a:endParaRPr lang="ru-RU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Используемые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материалы</a:t>
                      </a:r>
                      <a:endParaRPr lang="ru-RU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Стоимость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(1шт.)</a:t>
                      </a:r>
                      <a:endParaRPr lang="ru-RU" sz="18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Необходимое </a:t>
                      </a:r>
                      <a:r>
                        <a:rPr lang="ru-RU" sz="1800" dirty="0" smtClean="0">
                          <a:effectLst/>
                        </a:rPr>
                        <a:t>количество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 </a:t>
                      </a:r>
                      <a:r>
                        <a:rPr lang="ru-RU" sz="1800" dirty="0">
                          <a:effectLst/>
                        </a:rPr>
                        <a:t>(м, шт.)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Стоимость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4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Пряжа «</a:t>
                      </a:r>
                      <a:r>
                        <a:rPr lang="ru-RU" sz="2000" dirty="0" err="1">
                          <a:effectLst/>
                        </a:rPr>
                        <a:t>Верена</a:t>
                      </a:r>
                      <a:r>
                        <a:rPr lang="ru-RU" sz="2000" dirty="0">
                          <a:effectLst/>
                        </a:rPr>
                        <a:t>»</a:t>
                      </a:r>
                      <a:endParaRPr lang="ru-RU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170 руб.</a:t>
                      </a:r>
                      <a:endParaRPr lang="ru-RU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 шт.</a:t>
                      </a:r>
                      <a:endParaRPr lang="ru-RU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850 руб.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Пряжа «Ангора»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240руб.</a:t>
                      </a:r>
                      <a:endParaRPr lang="ru-RU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 шт.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240 руб.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Пуговицы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20 руб.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 </a:t>
                      </a:r>
                      <a:r>
                        <a:rPr lang="ru-RU" sz="2000" dirty="0" err="1">
                          <a:effectLst/>
                        </a:rPr>
                        <a:t>шт</a:t>
                      </a:r>
                      <a:endParaRPr lang="ru-RU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120 руб.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3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4.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Нитки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7руб.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 м</a:t>
                      </a:r>
                      <a:endParaRPr lang="ru-RU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 руб.</a:t>
                      </a:r>
                      <a:endParaRPr lang="ru-RU" sz="200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353"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Итого</a:t>
                      </a:r>
                      <a:endParaRPr lang="ru-RU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1217 рублей</a:t>
                      </a:r>
                      <a:endParaRPr lang="ru-RU" sz="2000" dirty="0">
                        <a:effectLst/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4" descr="H:\School\School\школа\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3" y="4725144"/>
            <a:ext cx="2033351" cy="20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1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Реклама</a:t>
            </a:r>
          </a:p>
        </p:txBody>
      </p:sp>
      <p:pic>
        <p:nvPicPr>
          <p:cNvPr id="3074" name="Picture 2" descr="https://pp.vk.me/c626328/v626328150/3b4ea/LngKFF1GIh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4" r="13354" b="7938"/>
          <a:stretch/>
        </p:blipFill>
        <p:spPr bwMode="auto">
          <a:xfrm rot="21329245">
            <a:off x="966155" y="1001685"/>
            <a:ext cx="2062575" cy="2042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b="1" i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Возьмите в руки нитки и крючок,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b="1" i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Войдите в мир  труда и вдохновенья.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b="1" i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Свяжите себе теплое  пальто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ctr">
              <a:lnSpc>
                <a:spcPct val="115000"/>
              </a:lnSpc>
              <a:spcAft>
                <a:spcPts val="750"/>
              </a:spcAft>
              <a:buNone/>
            </a:pPr>
            <a:r>
              <a:rPr lang="ru-RU" b="1" i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На радость всем и всем на удивленье.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i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Что мне вещи от Кутюр?!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i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Холодно и </a:t>
            </a:r>
            <a:r>
              <a:rPr lang="ru-RU" b="1" i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тесно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i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Лучше я свяжу сама </a:t>
            </a:r>
            <a:r>
              <a:rPr lang="ru-RU" b="1" i="1" dirty="0" smtClean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–</a:t>
            </a:r>
            <a:endParaRPr lang="ru-RU" sz="2800" dirty="0">
              <a:ea typeface="Times New Roman"/>
              <a:cs typeface="Times New Roman"/>
            </a:endParaRPr>
          </a:p>
          <a:p>
            <a:pPr marL="0" indent="0" algn="ctr">
              <a:lnSpc>
                <a:spcPct val="150000"/>
              </a:lnSpc>
              <a:spcAft>
                <a:spcPts val="0"/>
              </a:spcAft>
              <a:buNone/>
            </a:pPr>
            <a:r>
              <a:rPr lang="ru-RU" b="1" i="1" dirty="0">
                <a:solidFill>
                  <a:srgbClr val="1F497D"/>
                </a:solidFill>
                <a:latin typeface="Times New Roman"/>
                <a:ea typeface="Times New Roman"/>
                <a:cs typeface="Times New Roman"/>
              </a:rPr>
              <a:t>Дешево и честно!!!</a:t>
            </a:r>
            <a:endParaRPr lang="ru-RU" sz="28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t="-1" b="7743"/>
          <a:stretch/>
        </p:blipFill>
        <p:spPr bwMode="auto">
          <a:xfrm rot="215285">
            <a:off x="6228184" y="3717032"/>
            <a:ext cx="2090313" cy="24121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r="15423" b="6176"/>
          <a:stretch/>
        </p:blipFill>
        <p:spPr bwMode="auto">
          <a:xfrm rot="21336051">
            <a:off x="955775" y="3739051"/>
            <a:ext cx="2146425" cy="2324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9485" b="2288"/>
          <a:stretch/>
        </p:blipFill>
        <p:spPr bwMode="auto">
          <a:xfrm rot="323722">
            <a:off x="6228184" y="1070752"/>
            <a:ext cx="2105362" cy="1944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35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667201"/>
          </a:xfrm>
        </p:spPr>
        <p:txBody>
          <a:bodyPr>
            <a:normAutofit fontScale="90000"/>
          </a:bodyPr>
          <a:lstStyle/>
          <a:p>
            <a:r>
              <a:rPr lang="ru-RU" sz="4000" i="1" dirty="0">
                <a:solidFill>
                  <a:srgbClr val="AD17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</a:t>
            </a:r>
          </a:p>
        </p:txBody>
      </p:sp>
      <p:pic>
        <p:nvPicPr>
          <p:cNvPr id="4" name="Picture 2" descr="C:\Users\admin\Desktop\Новая папка\IMG_20161206_1209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8723">
            <a:off x="5072159" y="1888570"/>
            <a:ext cx="2829278" cy="3699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84784"/>
            <a:ext cx="7344816" cy="4248472"/>
          </a:xfrm>
        </p:spPr>
        <p:txBody>
          <a:bodyPr>
            <a:normAutofit/>
          </a:bodyPr>
          <a:lstStyle/>
          <a:p>
            <a:pPr marL="457200" indent="-3429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совершенствовала свои возможности в области проектной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деятельности</a:t>
            </a:r>
          </a:p>
          <a:p>
            <a:pPr marL="457200" indent="-3429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разработала красивые изделия</a:t>
            </a:r>
          </a:p>
          <a:p>
            <a:pPr marL="457200" indent="-3429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dirty="0">
                <a:latin typeface="Times New Roman"/>
                <a:ea typeface="Calibri"/>
                <a:cs typeface="Times New Roman"/>
              </a:rPr>
              <a:t>п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одобрала необходимые материалы</a:t>
            </a:r>
          </a:p>
          <a:p>
            <a:pPr marL="457200" indent="-342900" algn="just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</a:pPr>
            <a:r>
              <a:rPr lang="ru-RU" dirty="0">
                <a:latin typeface="Times New Roman"/>
                <a:ea typeface="Calibri"/>
                <a:cs typeface="Times New Roman"/>
              </a:rPr>
              <a:t>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вязала удобные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и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комфортные вещи </a:t>
            </a:r>
            <a:endParaRPr lang="ru-RU" sz="2800" dirty="0">
              <a:ea typeface="Calibri"/>
              <a:cs typeface="Times New Roman"/>
            </a:endParaRPr>
          </a:p>
          <a:p>
            <a:pPr marL="11430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Calibri"/>
                <a:cs typeface="Times New Roman"/>
              </a:rPr>
              <a:t>   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Вывод: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/>
                <a:ea typeface="Calibri"/>
                <a:cs typeface="Times New Roman"/>
              </a:rPr>
              <a:t>  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Я считаю, что цель, которую я поставила      перед собой, достигнута.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5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548680"/>
            <a:ext cx="6965245" cy="1202485"/>
          </a:xfrm>
        </p:spPr>
        <p:txBody>
          <a:bodyPr/>
          <a:lstStyle/>
          <a:p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Проблема</a:t>
            </a:r>
            <a:endParaRPr lang="ru-RU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7560840" cy="8948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Times New Roman"/>
                <a:ea typeface="Times New Roman"/>
              </a:rPr>
              <a:t>Приближалась осень </a:t>
            </a:r>
            <a:r>
              <a:rPr lang="ru-RU" sz="2400" dirty="0">
                <a:latin typeface="Times New Roman"/>
                <a:ea typeface="Times New Roman"/>
              </a:rPr>
              <a:t>и у меня возникла проблема - что одеть в теплые осенние дни? </a:t>
            </a:r>
            <a:endParaRPr lang="ru-RU" sz="2400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962943964"/>
              </p:ext>
            </p:extLst>
          </p:nvPr>
        </p:nvGraphicFramePr>
        <p:xfrm>
          <a:off x="1524000" y="2636912"/>
          <a:ext cx="6096000" cy="282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 descr="http://images.asos.com/inv/media/9/5/4/5/1745459/pink/image1xxl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3" r="15528"/>
          <a:stretch/>
        </p:blipFill>
        <p:spPr bwMode="auto">
          <a:xfrm rot="21044475">
            <a:off x="1403750" y="2155989"/>
            <a:ext cx="1295208" cy="189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ecx.images-amazon.com/images/I/71syaulRDLL._SL1500_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8" r="17656" b="37675"/>
          <a:stretch/>
        </p:blipFill>
        <p:spPr bwMode="auto">
          <a:xfrm rot="327905">
            <a:off x="6382066" y="2123614"/>
            <a:ext cx="1403345" cy="178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0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965245" cy="1202485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Библиография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25144"/>
            <a:ext cx="1718665" cy="13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28801"/>
            <a:ext cx="7344816" cy="4320480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Рукоделие: популярная энциклопедия / гл. ред. И. А. Андреева._ М.: Большая Рос. Энциклопедия,1992.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Журнал «Крючок: вязание для взрослых», 2/2007.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Е.Борисова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Азбука вязания крючком. М., 2010.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Литвина О.С. Вязание крючком. М., 2013.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artzacepka.ru›…i…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vyazanie-kryuchkom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kryuchkom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yandex.ru/images›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история вязание крючком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znanija.com›task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/18027407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261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Спасибо за внимание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3258157" cy="409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5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416824" cy="883226"/>
          </a:xfrm>
        </p:spPr>
        <p:txBody>
          <a:bodyPr>
            <a:normAutofit/>
          </a:bodyPr>
          <a:lstStyle/>
          <a:p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84784"/>
            <a:ext cx="7416824" cy="3603812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Times New Roman"/>
                <a:ea typeface="Times New Roman"/>
              </a:rPr>
              <a:t> заключается в том, что необходимые вещи для </a:t>
            </a:r>
            <a:r>
              <a:rPr lang="ru-RU" b="1" dirty="0" smtClean="0">
                <a:latin typeface="Times New Roman"/>
                <a:ea typeface="Times New Roman"/>
              </a:rPr>
              <a:t> </a:t>
            </a:r>
            <a:r>
              <a:rPr lang="ru-RU" dirty="0" smtClean="0">
                <a:latin typeface="Times New Roman"/>
                <a:ea typeface="Times New Roman"/>
              </a:rPr>
              <a:t>гардероба с небольшими затратами я выполню своими руками, </a:t>
            </a:r>
            <a:r>
              <a:rPr lang="ru-RU" dirty="0">
                <a:latin typeface="Times New Roman"/>
                <a:ea typeface="Times New Roman"/>
              </a:rPr>
              <a:t>о</a:t>
            </a:r>
            <a:r>
              <a:rPr lang="ru-RU" dirty="0" smtClean="0">
                <a:latin typeface="Times New Roman"/>
                <a:ea typeface="Times New Roman"/>
              </a:rPr>
              <a:t>ни будут индивидуальны и неповторимы </a:t>
            </a:r>
          </a:p>
          <a:p>
            <a:endParaRPr lang="ru-RU" dirty="0"/>
          </a:p>
        </p:txBody>
      </p:sp>
      <p:pic>
        <p:nvPicPr>
          <p:cNvPr id="1026" name="Picture 2" descr="http://www.tagtt.de/archive/images/gallery/gal/original/83334_Folie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289921"/>
            <a:ext cx="3024336" cy="2222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fiskars.az/var/fiskars_emea/storage/images/frontpage2/crafting-sewing-test/products/scissors/classic-scissors/9881-classic-micro-tip-scissors-13cm/2670826-29-eng-EU/9881-Classic-Micro-tip-Scissors-13c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59" b="15907"/>
          <a:stretch/>
        </p:blipFill>
        <p:spPr bwMode="auto">
          <a:xfrm rot="21018512">
            <a:off x="5829377" y="4962182"/>
            <a:ext cx="2258547" cy="110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1.krasnodarsewinger.ru/wp-content/uploads/2012/09/pryazha-dlya-ruchnogo-i-mashinnogo-vyazani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6145">
            <a:off x="6147327" y="2886721"/>
            <a:ext cx="2016224" cy="1906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eyamagazin.ru/uploads/%D0%BA%D1%80%D1%8E%D1%87%D0%BA%D0%B8%20%D0%B2%D1%8F%D0%B7%D0%B0%D0%BB%D1%8C%D0%BD%D1%8B%D0%B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3029">
            <a:off x="1503447" y="2851443"/>
            <a:ext cx="1236684" cy="198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silwerhof.ru/images/catalog/220-10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87" y="4941168"/>
            <a:ext cx="2145304" cy="83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5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92697"/>
            <a:ext cx="6965245" cy="720079"/>
          </a:xfrm>
        </p:spPr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и задачи</a:t>
            </a:r>
          </a:p>
        </p:txBody>
      </p:sp>
      <p:pic>
        <p:nvPicPr>
          <p:cNvPr id="4" name="Picture 6" descr="http://cdn01.ru/files/users/images/1f/9c/1f9c5ccae95de42bee7188a55ad0a88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1"/>
          <a:stretch/>
        </p:blipFill>
        <p:spPr bwMode="auto">
          <a:xfrm rot="323531">
            <a:off x="5380244" y="4207109"/>
            <a:ext cx="2862252" cy="2011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406836"/>
            <a:ext cx="7416824" cy="36038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u="sng" dirty="0"/>
              <a:t>Цель</a:t>
            </a:r>
            <a:r>
              <a:rPr lang="ru-RU" dirty="0"/>
              <a:t>: изготовить </a:t>
            </a:r>
            <a:r>
              <a:rPr lang="ru-RU" dirty="0" smtClean="0"/>
              <a:t>вязаный комплект для осени.</a:t>
            </a:r>
            <a:endParaRPr lang="ru-RU" dirty="0"/>
          </a:p>
          <a:p>
            <a:pPr marL="0" indent="0">
              <a:buNone/>
            </a:pPr>
            <a:r>
              <a:rPr lang="ru-RU" b="1" u="sng" dirty="0"/>
              <a:t>Задачи</a:t>
            </a:r>
            <a:r>
              <a:rPr lang="ru-RU" b="1" dirty="0"/>
              <a:t>:</a:t>
            </a:r>
            <a:endParaRPr lang="ru-RU" dirty="0"/>
          </a:p>
          <a:p>
            <a:pPr marL="717550" lvl="0" indent="-273050"/>
            <a:r>
              <a:rPr lang="ru-RU" dirty="0"/>
              <a:t>Изучить историю</a:t>
            </a:r>
            <a:r>
              <a:rPr lang="ru-RU" b="1" dirty="0"/>
              <a:t> </a:t>
            </a:r>
            <a:r>
              <a:rPr lang="ru-RU" dirty="0"/>
              <a:t>вязания </a:t>
            </a:r>
            <a:r>
              <a:rPr lang="ru-RU" dirty="0" smtClean="0"/>
              <a:t>крючком.</a:t>
            </a:r>
            <a:endParaRPr lang="ru-RU" dirty="0"/>
          </a:p>
          <a:p>
            <a:pPr marL="717550" lvl="0" indent="-273050"/>
            <a:r>
              <a:rPr lang="ru-RU" dirty="0"/>
              <a:t>Разработать эскизы изделий.</a:t>
            </a:r>
          </a:p>
          <a:p>
            <a:pPr marL="717550" lvl="0" indent="-273050"/>
            <a:r>
              <a:rPr lang="ru-RU" dirty="0"/>
              <a:t>Подобрать  необходимые материалы и инструменты.</a:t>
            </a:r>
          </a:p>
          <a:p>
            <a:pPr marL="717550" lvl="0" indent="-273050"/>
            <a:r>
              <a:rPr lang="ru-RU" dirty="0"/>
              <a:t>Изучить теоретические сведения о сочетании цветов.</a:t>
            </a:r>
          </a:p>
          <a:p>
            <a:pPr marL="717550" lvl="0" indent="-273050"/>
            <a:r>
              <a:rPr lang="ru-RU" dirty="0"/>
              <a:t>Описать технологию и просчитать себестоимость.</a:t>
            </a:r>
          </a:p>
          <a:p>
            <a:pPr marL="717550" indent="-273050"/>
            <a:r>
              <a:rPr lang="ru-RU" dirty="0"/>
              <a:t>Качественно выполнить </a:t>
            </a:r>
            <a:r>
              <a:rPr lang="ru-RU" dirty="0" smtClean="0"/>
              <a:t>работу.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10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Историческая справка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96753"/>
            <a:ext cx="7632848" cy="468052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Египетской гробнице (1900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г. до н. э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.) сохранилось изображение женщины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, надевающей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носки. </a:t>
            </a:r>
          </a:p>
          <a:p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III - IV в. н.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э  в усыпальнице пирамиды найдены детские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вязаные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чулки.</a:t>
            </a:r>
          </a:p>
          <a:p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IV - V вв. н. э. экземпляры ручного вязания Старого Света и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Востока свидетельствуют о высочайшей технике вязания</a:t>
            </a:r>
          </a:p>
          <a:p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IX в. н.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э трикотаж получил распространение в Европе. Самыми искусными вязальщиками считались арабы.</a:t>
            </a:r>
          </a:p>
          <a:p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В XV - XVI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вязание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активно </a:t>
            </a: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</a:rPr>
              <a:t>распространяется по Европе и постепенно превращается сначала в кустарное домашние ремесло, а затем и в доходную </a:t>
            </a:r>
            <a:r>
              <a:rPr lang="ru-RU" sz="1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отрасль. </a:t>
            </a: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2002"/>
            <a:ext cx="2729880" cy="2405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 descr="http://img0.liveinternet.ru/images/attach/c/6/92/830/92830070_3424885_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169" y="4279082"/>
            <a:ext cx="2705231" cy="2418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varga.3dn.ru/pasporta/pasport_NDV/image_015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58249" y="4866888"/>
            <a:ext cx="2605372" cy="10257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9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764704"/>
            <a:ext cx="7272808" cy="5328592"/>
          </a:xfrm>
        </p:spPr>
        <p:txBody>
          <a:bodyPr>
            <a:normAutofit/>
          </a:bodyPr>
          <a:lstStyle/>
          <a:p>
            <a:pPr marL="0" indent="0" algn="just" fontAlgn="base">
              <a:lnSpc>
                <a:spcPct val="115000"/>
              </a:lnSpc>
              <a:spcAft>
                <a:spcPts val="0"/>
              </a:spcAft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84" y="3486546"/>
            <a:ext cx="2991108" cy="2080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426" y="908720"/>
            <a:ext cx="3050965" cy="2333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81" y="872716"/>
            <a:ext cx="2979914" cy="2186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83" y="3582125"/>
            <a:ext cx="2997512" cy="2179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8203">
            <a:off x="2855138" y="2482299"/>
            <a:ext cx="1336898" cy="172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343" y="2400244"/>
            <a:ext cx="1056375" cy="168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378">
            <a:off x="4394669" y="2402530"/>
            <a:ext cx="1115071" cy="1679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9958">
            <a:off x="5115059" y="2597834"/>
            <a:ext cx="1428058" cy="1662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084168" y="5553236"/>
            <a:ext cx="1251442" cy="3600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80 годы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194884" y="4139346"/>
            <a:ext cx="914400" cy="34185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XXI </a:t>
            </a:r>
            <a:r>
              <a:rPr lang="ru-RU" dirty="0" smtClean="0"/>
              <a:t>век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3113691"/>
            <a:ext cx="1397234" cy="31530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Шотландия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805264"/>
            <a:ext cx="128206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Ирландия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0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6965245" cy="792088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Анализ  </a:t>
            </a:r>
            <a:r>
              <a:rPr lang="ru-RU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прототипов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Объект 3" descr="http://xi-xi-xi.ru/photos/vyazanie-spitsami-plate-palto-kardigan-95386-large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" t="1201" r="68700" b="50382"/>
          <a:stretch/>
        </p:blipFill>
        <p:spPr bwMode="auto">
          <a:xfrm>
            <a:off x="899592" y="1340768"/>
            <a:ext cx="1656184" cy="3924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3.bp.blogspot.com/-NzE9LvgB-rs/UIP3HG-SUsI/AAAAAAAAKgg/gSdhnp_nwcI/s1600/palto_i_mitenki_serii_s_zeltimi_vstavkami_2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" t="3864" r="66315" b="67213"/>
          <a:stretch/>
        </p:blipFill>
        <p:spPr bwMode="auto">
          <a:xfrm>
            <a:off x="2699792" y="3181287"/>
            <a:ext cx="1656184" cy="2837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img12.postila.ru/resize?w=495&amp;src=%2Fdata%2F95%2Fa6%2F2d%2Fcf%2F95a62dcf4022ea1571f6bd2dbcdf6ffbefbd65f0b461957972089930f399bc2d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3" t="262" b="63768"/>
          <a:stretch/>
        </p:blipFill>
        <p:spPr bwMode="auto">
          <a:xfrm>
            <a:off x="4499992" y="1340768"/>
            <a:ext cx="1656184" cy="368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spicami.ru/wp-content/uploads/2010/09/72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4200" r="73878" b="49603"/>
          <a:stretch/>
        </p:blipFill>
        <p:spPr bwMode="auto">
          <a:xfrm>
            <a:off x="6372200" y="2996951"/>
            <a:ext cx="1953102" cy="303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94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162" y="404664"/>
            <a:ext cx="6965245" cy="1202485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Разработка идей</a:t>
            </a:r>
          </a:p>
        </p:txBody>
      </p:sp>
      <p:pic>
        <p:nvPicPr>
          <p:cNvPr id="4" name="Объект 3" descr="G:\123\3.pn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2376264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G:\123\2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6"/>
          <a:stretch/>
        </p:blipFill>
        <p:spPr bwMode="auto">
          <a:xfrm>
            <a:off x="3563888" y="1748474"/>
            <a:ext cx="2019794" cy="27606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G:\123\Безымянный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02" y="1268760"/>
            <a:ext cx="2664296" cy="30603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ая выноска 2"/>
          <p:cNvSpPr/>
          <p:nvPr/>
        </p:nvSpPr>
        <p:spPr>
          <a:xfrm>
            <a:off x="179512" y="4575702"/>
            <a:ext cx="2664296" cy="1069268"/>
          </a:xfrm>
          <a:prstGeom prst="wedgeRectCallout">
            <a:avLst>
              <a:gd name="adj1" fmla="val -5505"/>
              <a:gd name="adj2" fmla="val -8362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Пальто приталенного силуэта, классического  стиля, с 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капюшоном</a:t>
            </a:r>
            <a:endParaRPr lang="ru-RU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203848" y="4959170"/>
            <a:ext cx="2736304" cy="1371600"/>
          </a:xfrm>
          <a:prstGeom prst="wedgeRectCallout">
            <a:avLst>
              <a:gd name="adj1" fmla="val -718"/>
              <a:gd name="adj2" fmla="val -8054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Пальто трапециевидного силуэта, романтического стиля. Застёгивается на пуговицы</a:t>
            </a: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216284" y="4575702"/>
            <a:ext cx="2748203" cy="1069268"/>
          </a:xfrm>
          <a:prstGeom prst="wedgeRectCallout">
            <a:avLst>
              <a:gd name="adj1" fmla="val 4550"/>
              <a:gd name="adj2" fmla="val -7960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Пальто трапециевидного силуэта, романтического </a:t>
            </a:r>
            <a:r>
              <a:rPr lang="ru-RU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/>
                <a:cs typeface="Times New Roman" pitchFamily="18" charset="0"/>
              </a:rPr>
              <a:t>стиля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738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476672"/>
            <a:ext cx="6965245" cy="1202485"/>
          </a:xfrm>
        </p:spPr>
        <p:txBody>
          <a:bodyPr>
            <a:normAutofit/>
          </a:bodyPr>
          <a:lstStyle/>
          <a:p>
            <a:r>
              <a:rPr lang="ru-RU" sz="4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Критерии выбора изделия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62520556"/>
              </p:ext>
            </p:extLst>
          </p:nvPr>
        </p:nvGraphicFramePr>
        <p:xfrm>
          <a:off x="1115616" y="1484784"/>
          <a:ext cx="669674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https://www.colourbox.com/preview/5790391-hobby-crochet-tools-isolated-on-white-background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r="8332"/>
          <a:stretch/>
        </p:blipFill>
        <p:spPr bwMode="auto">
          <a:xfrm>
            <a:off x="755576" y="2708920"/>
            <a:ext cx="139379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6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852</TotalTime>
  <Words>567</Words>
  <Application>Microsoft Office PowerPoint</Application>
  <PresentationFormat>Экран (4:3)</PresentationFormat>
  <Paragraphs>134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Кнопка</vt:lpstr>
      <vt:lpstr>Проектная работа «Вязаный  комплект  для осени»</vt:lpstr>
      <vt:lpstr>Проблема</vt:lpstr>
      <vt:lpstr>Актуальность</vt:lpstr>
      <vt:lpstr>Цель и задачи</vt:lpstr>
      <vt:lpstr>Историческая справка</vt:lpstr>
      <vt:lpstr>Презентация PowerPoint</vt:lpstr>
      <vt:lpstr>Анализ  прототипов</vt:lpstr>
      <vt:lpstr>Разработка идей</vt:lpstr>
      <vt:lpstr>Критерии выбора изделия</vt:lpstr>
      <vt:lpstr>Выбор модели</vt:lpstr>
      <vt:lpstr>Цветовая гамма</vt:lpstr>
      <vt:lpstr>Выбор материалов</vt:lpstr>
      <vt:lpstr>Технология изготовления</vt:lpstr>
      <vt:lpstr>Презентация PowerPoint</vt:lpstr>
      <vt:lpstr>Окончательная отделка </vt:lpstr>
      <vt:lpstr>Экологическое обоснование</vt:lpstr>
      <vt:lpstr>Экономическое обоснование</vt:lpstr>
      <vt:lpstr>Реклама</vt:lpstr>
      <vt:lpstr>Самооценка</vt:lpstr>
      <vt:lpstr>Библиография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72</cp:revision>
  <dcterms:created xsi:type="dcterms:W3CDTF">2016-11-17T04:49:40Z</dcterms:created>
  <dcterms:modified xsi:type="dcterms:W3CDTF">2016-12-08T04:02:09Z</dcterms:modified>
</cp:coreProperties>
</file>